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Bebas Neue" panose="020B0606020202050201" pitchFamily="34" charset="77"/>
      <p:regular r:id="rId25"/>
    </p:embeddedFont>
    <p:embeddedFont>
      <p:font typeface="Montserrat" pitchFamily="2" charset="77"/>
      <p:regular r:id="rId26"/>
      <p:bold r:id="rId27"/>
      <p:italic r:id="rId28"/>
      <p:boldItalic r:id="rId29"/>
    </p:embeddedFont>
    <p:embeddedFont>
      <p:font typeface="Montserrat ExtraBold" panose="020F0502020204030204" pitchFamily="34" charset="0"/>
      <p:bold r:id="rId30"/>
      <p:boldItalic r:id="rId31"/>
    </p:embeddedFont>
    <p:embeddedFont>
      <p:font typeface="Montserrat Medium" panose="020F0502020204030204" pitchFamily="34" charset="0"/>
      <p:regular r:id="rId32"/>
      <p:bold r:id="rId33"/>
      <p:italic r:id="rId34"/>
      <p:boldItalic r:id="rId35"/>
    </p:embeddedFont>
    <p:embeddedFont>
      <p:font typeface="Open Sans" panose="020B0606030504020204" pitchFamily="34" charset="0"/>
      <p:regular r:id="rId36"/>
      <p:bold r:id="rId37"/>
    </p:embeddedFont>
    <p:embeddedFont>
      <p:font typeface="Raleway" pitchFamily="2" charset="77"/>
      <p:regular r:id="rId38"/>
      <p:bold r:id="rId39"/>
      <p:italic r:id="rId40"/>
      <p:boldItalic r:id="rId41"/>
    </p:embeddedFont>
    <p:embeddedFont>
      <p:font typeface="Raleway Medium" panose="020F0502020204030204" pitchFamily="34" charset="0"/>
      <p:regular r:id="rId42"/>
      <p:bold r:id="rId43"/>
      <p:italic r:id="rId44"/>
      <p:boldItalic r:id="rId45"/>
    </p:embeddedFont>
    <p:embeddedFont>
      <p:font typeface="Raleway SemiBold" panose="020F0502020204030204" pitchFamily="34" charset="0"/>
      <p:regular r:id="rId46"/>
      <p:bold r:id="rId47"/>
      <p:italic r:id="rId48"/>
      <p:boldItalic r:id="rId49"/>
    </p:embeddedFont>
    <p:embeddedFont>
      <p:font typeface="Ramabhadra" panose="02000600000000000000" pitchFamily="2" charset="0"/>
      <p:regular r:id="rId50"/>
    </p:embeddedFont>
    <p:embeddedFont>
      <p:font typeface="Roboto Condensed Light" panose="020F0302020204030204" pitchFamily="34" charset="0"/>
      <p:regular r:id="rId51"/>
      <p: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6A89F1-7E9F-49F9-978C-6D015DF29822}">
  <a:tblStyle styleId="{EE6A89F1-7E9F-49F9-978C-6D015DF2982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0"/>
  </p:normalViewPr>
  <p:slideViewPr>
    <p:cSldViewPr snapToGrid="0">
      <p:cViewPr varScale="1">
        <p:scale>
          <a:sx n="145" d="100"/>
          <a:sy n="145" d="100"/>
        </p:scale>
        <p:origin x="6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font" Target="fonts/font26.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font" Target="fonts/font2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font" Target="fonts/font17.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ec13231a9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ec13231a9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3e00206198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13e00206198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3e00206198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13e00206198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 would have a 2x2 table on the left, ROC curve on the right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Add AUC on the ROC curve</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13e00206198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13e00206198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would have a 2x2 table on the left, ROC curve on the right, with sens/spec/accuracy and AUC</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3e00206198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13e00206198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Started with a conservative sample size estimate, and since there does appear to be some pattern in the data as demonstrated by your models performance, additional sample size may improve the models performance.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13dcf0603b7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13dcf0603b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does this impact things in the clinic?</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13dcf0603b7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13dcf0603b7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eb856e698b_2_6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eb856e698b_2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13e0020619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13e0020619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the extra slides I would have a table that lists every input column you used to train the models and the feature importance graphs for each of the models.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13e21316f0e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13e21316f0e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the extra slides I would have a table that lists every input column you used to train the models and the feature importance graphs for each of the models.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3e21316f0e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3e21316f0e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the extra slides I would have a table that lists every input column you used to train the models and the feature importance graphs for each of the models.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eb856e698b_2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eb856e698b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Published veterinary guidelines (ISCAID) advise Amoxicillin as the empiric drug of choice for treatment of UTIs.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13e21316f0e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13e21316f0e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the extra slides I would have a table that lists every input column you used to train the models and the feature importance graphs for each of the models.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13e21316f0e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13e21316f0e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the extra slides I would have a table that lists every input column you used to train the models and the feature importance graphs for each of the models.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13dcf0603b7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13dcf0603b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3dcf0603b7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13dcf0603b7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There’s currently no solid guideline as to when empiric therapy would be appropriate versus when to culture. My project aims to address this by intervening before the decision is made to start empiric therapy with a drug that is becoming more ineffective due to resistance.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eb856e698b_2_7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eb856e698b_2_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Microbes have developed mechanisms to extend their survival and this has substantial impacts on both human and animal health. In 2019, a report from the CDC estimated that…. On the veterinary side, a study show that resistance among S. pseudintermedius isolates from dogs increased from less than 5% to near 30% in a six year period. Regarding UTIs in companion animals, a separate study looking at data over a 16 year period, showed that E. Coli had a 3-fold increase in resistance to Clavamox and a 4-fold increase in resistance to third generation Cephalosporins. Other bacterial organisms, including Proteus and Enterobacteriaceae, also showed significant increases in resistance over time.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3dcf0603b7_0_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13dcf0603b7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machine learning model is a series of statistical models that can learn from patterns in data to make predictions about a new piece of data.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3dcf0603b7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3dcf0603b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hypothesis is that patient factors and clinical diagnostic data can be incorporated into a machine learning algorithm that can predict the presence of an amoxicillin resistant organism as the causative agent of a UTI as well as a MDR organism as the causative agent. </a:t>
            </a:r>
            <a:endParaRPr/>
          </a:p>
          <a:p>
            <a:pPr marL="0" lvl="0" indent="0" algn="l" rtl="0">
              <a:spcBef>
                <a:spcPts val="0"/>
              </a:spcBef>
              <a:spcAft>
                <a:spcPts val="0"/>
              </a:spcAft>
              <a:buNone/>
            </a:pPr>
            <a:endParaRPr/>
          </a:p>
          <a:p>
            <a:pPr marL="0" lvl="0" indent="0" algn="l" rtl="0">
              <a:spcBef>
                <a:spcPts val="0"/>
              </a:spcBef>
              <a:spcAft>
                <a:spcPts val="0"/>
              </a:spcAft>
              <a:buNone/>
            </a:pPr>
            <a:r>
              <a:rPr lang="en"/>
              <a:t>*Mention why it is clinically important - how it can help the clinician make decisions on day 1 of presentation*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ec13231a95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ec13231a9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 “target sample size”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3e21316f0e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3e21316f0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3e00206198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3e0020619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Two ML models were trained.  The first is a supervised ML model that was trained to assess for MDR status, the second to assess for amoxi resistance.  The python library PyCaret was utilized for model training. 80% of the data was randomly utilized for training, and the model performance was assessed on the remaining 20%. 10-fold cross validation was utlized to reduce overfitting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5100" y="808800"/>
            <a:ext cx="6963000" cy="1344600"/>
          </a:xfrm>
          <a:prstGeom prst="rect">
            <a:avLst/>
          </a:prstGeom>
        </p:spPr>
        <p:txBody>
          <a:bodyPr spcFirstLastPara="1" wrap="square" lIns="91425" tIns="91425" rIns="91425" bIns="91425" anchor="ctr" anchorCtr="0">
            <a:noAutofit/>
          </a:bodyPr>
          <a:lstStyle>
            <a:lvl1pPr lvl="0" algn="l">
              <a:lnSpc>
                <a:spcPct val="100000"/>
              </a:lnSpc>
              <a:spcBef>
                <a:spcPts val="0"/>
              </a:spcBef>
              <a:spcAft>
                <a:spcPts val="0"/>
              </a:spcAft>
              <a:buClr>
                <a:schemeClr val="accent1"/>
              </a:buClr>
              <a:buSzPts val="5200"/>
              <a:buNone/>
              <a:defRPr sz="4200" b="0">
                <a:solidFill>
                  <a:schemeClr val="accent1"/>
                </a:solidFill>
                <a:latin typeface="Montserrat ExtraBold"/>
                <a:ea typeface="Montserrat ExtraBold"/>
                <a:cs typeface="Montserrat ExtraBold"/>
                <a:sym typeface="Montserrat ExtraBold"/>
              </a:defRPr>
            </a:lvl1pPr>
            <a:lvl2pPr lvl="1" algn="ctr">
              <a:lnSpc>
                <a:spcPct val="100000"/>
              </a:lnSpc>
              <a:spcBef>
                <a:spcPts val="0"/>
              </a:spcBef>
              <a:spcAft>
                <a:spcPts val="0"/>
              </a:spcAft>
              <a:buClr>
                <a:schemeClr val="accent1"/>
              </a:buClr>
              <a:buSzPts val="5200"/>
              <a:buNone/>
              <a:defRPr sz="5200">
                <a:solidFill>
                  <a:schemeClr val="accent1"/>
                </a:solidFill>
              </a:defRPr>
            </a:lvl2pPr>
            <a:lvl3pPr lvl="2" algn="ctr">
              <a:lnSpc>
                <a:spcPct val="100000"/>
              </a:lnSpc>
              <a:spcBef>
                <a:spcPts val="0"/>
              </a:spcBef>
              <a:spcAft>
                <a:spcPts val="0"/>
              </a:spcAft>
              <a:buClr>
                <a:schemeClr val="accent1"/>
              </a:buClr>
              <a:buSzPts val="5200"/>
              <a:buNone/>
              <a:defRPr sz="5200">
                <a:solidFill>
                  <a:schemeClr val="accent1"/>
                </a:solidFill>
              </a:defRPr>
            </a:lvl3pPr>
            <a:lvl4pPr lvl="3" algn="ctr">
              <a:lnSpc>
                <a:spcPct val="100000"/>
              </a:lnSpc>
              <a:spcBef>
                <a:spcPts val="0"/>
              </a:spcBef>
              <a:spcAft>
                <a:spcPts val="0"/>
              </a:spcAft>
              <a:buClr>
                <a:schemeClr val="accent1"/>
              </a:buClr>
              <a:buSzPts val="5200"/>
              <a:buNone/>
              <a:defRPr sz="5200">
                <a:solidFill>
                  <a:schemeClr val="accent1"/>
                </a:solidFill>
              </a:defRPr>
            </a:lvl4pPr>
            <a:lvl5pPr lvl="4" algn="ctr">
              <a:lnSpc>
                <a:spcPct val="100000"/>
              </a:lnSpc>
              <a:spcBef>
                <a:spcPts val="0"/>
              </a:spcBef>
              <a:spcAft>
                <a:spcPts val="0"/>
              </a:spcAft>
              <a:buClr>
                <a:schemeClr val="accent1"/>
              </a:buClr>
              <a:buSzPts val="5200"/>
              <a:buNone/>
              <a:defRPr sz="5200">
                <a:solidFill>
                  <a:schemeClr val="accent1"/>
                </a:solidFill>
              </a:defRPr>
            </a:lvl5pPr>
            <a:lvl6pPr lvl="5" algn="ctr">
              <a:lnSpc>
                <a:spcPct val="100000"/>
              </a:lnSpc>
              <a:spcBef>
                <a:spcPts val="0"/>
              </a:spcBef>
              <a:spcAft>
                <a:spcPts val="0"/>
              </a:spcAft>
              <a:buClr>
                <a:schemeClr val="accent1"/>
              </a:buClr>
              <a:buSzPts val="5200"/>
              <a:buNone/>
              <a:defRPr sz="5200">
                <a:solidFill>
                  <a:schemeClr val="accent1"/>
                </a:solidFill>
              </a:defRPr>
            </a:lvl6pPr>
            <a:lvl7pPr lvl="6" algn="ctr">
              <a:lnSpc>
                <a:spcPct val="100000"/>
              </a:lnSpc>
              <a:spcBef>
                <a:spcPts val="0"/>
              </a:spcBef>
              <a:spcAft>
                <a:spcPts val="0"/>
              </a:spcAft>
              <a:buClr>
                <a:schemeClr val="accent1"/>
              </a:buClr>
              <a:buSzPts val="5200"/>
              <a:buNone/>
              <a:defRPr sz="5200">
                <a:solidFill>
                  <a:schemeClr val="accent1"/>
                </a:solidFill>
              </a:defRPr>
            </a:lvl7pPr>
            <a:lvl8pPr lvl="7" algn="ctr">
              <a:lnSpc>
                <a:spcPct val="100000"/>
              </a:lnSpc>
              <a:spcBef>
                <a:spcPts val="0"/>
              </a:spcBef>
              <a:spcAft>
                <a:spcPts val="0"/>
              </a:spcAft>
              <a:buClr>
                <a:schemeClr val="accent1"/>
              </a:buClr>
              <a:buSzPts val="5200"/>
              <a:buNone/>
              <a:defRPr sz="5200">
                <a:solidFill>
                  <a:schemeClr val="accent1"/>
                </a:solidFill>
              </a:defRPr>
            </a:lvl8pPr>
            <a:lvl9pPr lvl="8" algn="ctr">
              <a:lnSpc>
                <a:spcPct val="100000"/>
              </a:lnSpc>
              <a:spcBef>
                <a:spcPts val="0"/>
              </a:spcBef>
              <a:spcAft>
                <a:spcPts val="0"/>
              </a:spcAft>
              <a:buClr>
                <a:schemeClr val="accent1"/>
              </a:buClr>
              <a:buSzPts val="5200"/>
              <a:buNone/>
              <a:defRPr sz="5200">
                <a:solidFill>
                  <a:schemeClr val="accent1"/>
                </a:solidFill>
              </a:defRPr>
            </a:lvl9pPr>
          </a:lstStyle>
          <a:p>
            <a:endParaRPr/>
          </a:p>
        </p:txBody>
      </p:sp>
      <p:sp>
        <p:nvSpPr>
          <p:cNvPr id="10" name="Google Shape;10;p2"/>
          <p:cNvSpPr txBox="1">
            <a:spLocks noGrp="1"/>
          </p:cNvSpPr>
          <p:nvPr>
            <p:ph type="subTitle" idx="1"/>
          </p:nvPr>
        </p:nvSpPr>
        <p:spPr>
          <a:xfrm>
            <a:off x="715100" y="2153400"/>
            <a:ext cx="4359000" cy="4095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accent2"/>
              </a:buClr>
              <a:buSzPts val="1200"/>
              <a:buNone/>
              <a:defRPr sz="1600">
                <a:solidFill>
                  <a:schemeClr val="accent1"/>
                </a:solidFill>
                <a:latin typeface="Raleway Medium"/>
                <a:ea typeface="Raleway Medium"/>
                <a:cs typeface="Raleway Medium"/>
                <a:sym typeface="Raleway Medium"/>
              </a:defRPr>
            </a:lvl1pPr>
            <a:lvl2pPr lvl="1" algn="ctr">
              <a:lnSpc>
                <a:spcPct val="100000"/>
              </a:lnSpc>
              <a:spcBef>
                <a:spcPts val="0"/>
              </a:spcBef>
              <a:spcAft>
                <a:spcPts val="0"/>
              </a:spcAft>
              <a:buClr>
                <a:schemeClr val="accent2"/>
              </a:buClr>
              <a:buSzPts val="1200"/>
              <a:buNone/>
              <a:defRPr>
                <a:solidFill>
                  <a:schemeClr val="accent2"/>
                </a:solidFill>
              </a:defRPr>
            </a:lvl2pPr>
            <a:lvl3pPr lvl="2" algn="ctr">
              <a:lnSpc>
                <a:spcPct val="100000"/>
              </a:lnSpc>
              <a:spcBef>
                <a:spcPts val="0"/>
              </a:spcBef>
              <a:spcAft>
                <a:spcPts val="0"/>
              </a:spcAft>
              <a:buClr>
                <a:schemeClr val="accent2"/>
              </a:buClr>
              <a:buSzPts val="1200"/>
              <a:buNone/>
              <a:defRPr>
                <a:solidFill>
                  <a:schemeClr val="accent2"/>
                </a:solidFill>
              </a:defRPr>
            </a:lvl3pPr>
            <a:lvl4pPr lvl="3" algn="ctr">
              <a:lnSpc>
                <a:spcPct val="100000"/>
              </a:lnSpc>
              <a:spcBef>
                <a:spcPts val="0"/>
              </a:spcBef>
              <a:spcAft>
                <a:spcPts val="0"/>
              </a:spcAft>
              <a:buClr>
                <a:schemeClr val="accent2"/>
              </a:buClr>
              <a:buSzPts val="1200"/>
              <a:buNone/>
              <a:defRPr>
                <a:solidFill>
                  <a:schemeClr val="accent2"/>
                </a:solidFill>
              </a:defRPr>
            </a:lvl4pPr>
            <a:lvl5pPr lvl="4" algn="ctr">
              <a:lnSpc>
                <a:spcPct val="100000"/>
              </a:lnSpc>
              <a:spcBef>
                <a:spcPts val="0"/>
              </a:spcBef>
              <a:spcAft>
                <a:spcPts val="0"/>
              </a:spcAft>
              <a:buClr>
                <a:schemeClr val="accent2"/>
              </a:buClr>
              <a:buSzPts val="1200"/>
              <a:buNone/>
              <a:defRPr>
                <a:solidFill>
                  <a:schemeClr val="accent2"/>
                </a:solidFill>
              </a:defRPr>
            </a:lvl5pPr>
            <a:lvl6pPr lvl="5" algn="ctr">
              <a:lnSpc>
                <a:spcPct val="100000"/>
              </a:lnSpc>
              <a:spcBef>
                <a:spcPts val="0"/>
              </a:spcBef>
              <a:spcAft>
                <a:spcPts val="0"/>
              </a:spcAft>
              <a:buClr>
                <a:schemeClr val="accent2"/>
              </a:buClr>
              <a:buSzPts val="1200"/>
              <a:buNone/>
              <a:defRPr>
                <a:solidFill>
                  <a:schemeClr val="accent2"/>
                </a:solidFill>
              </a:defRPr>
            </a:lvl6pPr>
            <a:lvl7pPr lvl="6" algn="ctr">
              <a:lnSpc>
                <a:spcPct val="100000"/>
              </a:lnSpc>
              <a:spcBef>
                <a:spcPts val="0"/>
              </a:spcBef>
              <a:spcAft>
                <a:spcPts val="0"/>
              </a:spcAft>
              <a:buClr>
                <a:schemeClr val="accent2"/>
              </a:buClr>
              <a:buSzPts val="1200"/>
              <a:buNone/>
              <a:defRPr>
                <a:solidFill>
                  <a:schemeClr val="accent2"/>
                </a:solidFill>
              </a:defRPr>
            </a:lvl7pPr>
            <a:lvl8pPr lvl="7" algn="ctr">
              <a:lnSpc>
                <a:spcPct val="100000"/>
              </a:lnSpc>
              <a:spcBef>
                <a:spcPts val="0"/>
              </a:spcBef>
              <a:spcAft>
                <a:spcPts val="0"/>
              </a:spcAft>
              <a:buClr>
                <a:schemeClr val="accent2"/>
              </a:buClr>
              <a:buSzPts val="1200"/>
              <a:buNone/>
              <a:defRPr>
                <a:solidFill>
                  <a:schemeClr val="accent2"/>
                </a:solidFill>
              </a:defRPr>
            </a:lvl8pPr>
            <a:lvl9pPr lvl="8" algn="ctr">
              <a:lnSpc>
                <a:spcPct val="100000"/>
              </a:lnSpc>
              <a:spcBef>
                <a:spcPts val="0"/>
              </a:spcBef>
              <a:spcAft>
                <a:spcPts val="0"/>
              </a:spcAft>
              <a:buClr>
                <a:schemeClr val="accent2"/>
              </a:buClr>
              <a:buSzPts val="1200"/>
              <a:buNone/>
              <a:defRPr>
                <a:solidFill>
                  <a:schemeClr val="accent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gradFill>
          <a:gsLst>
            <a:gs pos="0">
              <a:schemeClr val="accent1"/>
            </a:gs>
            <a:gs pos="63000">
              <a:srgbClr val="194175"/>
            </a:gs>
            <a:gs pos="100000">
              <a:schemeClr val="accent2"/>
            </a:gs>
          </a:gsLst>
          <a:lin ang="8099331" scaled="0"/>
        </a:gradFill>
        <a:effectLst/>
      </p:bgPr>
    </p:bg>
    <p:spTree>
      <p:nvGrpSpPr>
        <p:cNvPr id="1" name="Shape 71"/>
        <p:cNvGrpSpPr/>
        <p:nvPr/>
      </p:nvGrpSpPr>
      <p:grpSpPr>
        <a:xfrm>
          <a:off x="0" y="0"/>
          <a:ext cx="0" cy="0"/>
          <a:chOff x="0" y="0"/>
          <a:chExt cx="0" cy="0"/>
        </a:xfrm>
      </p:grpSpPr>
      <p:grpSp>
        <p:nvGrpSpPr>
          <p:cNvPr id="72" name="Google Shape;72;p11"/>
          <p:cNvGrpSpPr/>
          <p:nvPr/>
        </p:nvGrpSpPr>
        <p:grpSpPr>
          <a:xfrm flipH="1">
            <a:off x="-76200" y="-76200"/>
            <a:ext cx="9322342" cy="5304782"/>
            <a:chOff x="-76200" y="-76200"/>
            <a:chExt cx="9322342" cy="5304782"/>
          </a:xfrm>
        </p:grpSpPr>
        <p:sp>
          <p:nvSpPr>
            <p:cNvPr id="73" name="Google Shape;73;p11"/>
            <p:cNvSpPr/>
            <p:nvPr/>
          </p:nvSpPr>
          <p:spPr>
            <a:xfrm>
              <a:off x="7367425" y="2903175"/>
              <a:ext cx="1852769" cy="2325407"/>
            </a:xfrm>
            <a:custGeom>
              <a:avLst/>
              <a:gdLst/>
              <a:ahLst/>
              <a:cxnLst/>
              <a:rect l="l" t="t" r="r" b="b"/>
              <a:pathLst>
                <a:path w="54234" h="68069" extrusionOk="0">
                  <a:moveTo>
                    <a:pt x="34553" y="2906"/>
                  </a:moveTo>
                  <a:lnTo>
                    <a:pt x="1" y="67866"/>
                  </a:lnTo>
                  <a:lnTo>
                    <a:pt x="54234" y="68068"/>
                  </a:lnTo>
                  <a:lnTo>
                    <a:pt x="54234" y="0"/>
                  </a:lnTo>
                  <a:lnTo>
                    <a:pt x="39399" y="0"/>
                  </a:lnTo>
                  <a:cubicBezTo>
                    <a:pt x="37363" y="0"/>
                    <a:pt x="35505" y="1120"/>
                    <a:pt x="34553" y="2906"/>
                  </a:cubicBezTo>
                  <a:close/>
                </a:path>
              </a:pathLst>
            </a:cu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76200" y="-76200"/>
              <a:ext cx="1852769" cy="2325407"/>
            </a:xfrm>
            <a:custGeom>
              <a:avLst/>
              <a:gdLst/>
              <a:ahLst/>
              <a:cxnLst/>
              <a:rect l="l" t="t" r="r" b="b"/>
              <a:pathLst>
                <a:path w="54234" h="68069" extrusionOk="0">
                  <a:moveTo>
                    <a:pt x="34553" y="2906"/>
                  </a:moveTo>
                  <a:lnTo>
                    <a:pt x="1" y="67866"/>
                  </a:lnTo>
                  <a:lnTo>
                    <a:pt x="54234" y="68068"/>
                  </a:lnTo>
                  <a:lnTo>
                    <a:pt x="54234" y="0"/>
                  </a:lnTo>
                  <a:lnTo>
                    <a:pt x="39399" y="0"/>
                  </a:lnTo>
                  <a:cubicBezTo>
                    <a:pt x="37363" y="0"/>
                    <a:pt x="35505" y="1120"/>
                    <a:pt x="34553" y="2906"/>
                  </a:cubicBezTo>
                  <a:close/>
                </a:path>
              </a:pathLst>
            </a:cu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a:off x="-76200" y="-76200"/>
              <a:ext cx="839392" cy="934332"/>
            </a:xfrm>
            <a:custGeom>
              <a:avLst/>
              <a:gdLst/>
              <a:ahLst/>
              <a:cxnLst/>
              <a:rect l="l" t="t" r="r" b="b"/>
              <a:pathLst>
                <a:path w="13884" h="15455" extrusionOk="0">
                  <a:moveTo>
                    <a:pt x="9037" y="15454"/>
                  </a:moveTo>
                  <a:lnTo>
                    <a:pt x="12335" y="15454"/>
                  </a:lnTo>
                  <a:cubicBezTo>
                    <a:pt x="13276" y="15454"/>
                    <a:pt x="13883" y="14454"/>
                    <a:pt x="13443" y="13633"/>
                  </a:cubicBezTo>
                  <a:lnTo>
                    <a:pt x="6132" y="0"/>
                  </a:lnTo>
                  <a:lnTo>
                    <a:pt x="0" y="0"/>
                  </a:lnTo>
                  <a:lnTo>
                    <a:pt x="7930" y="14799"/>
                  </a:lnTo>
                  <a:cubicBezTo>
                    <a:pt x="8144" y="15204"/>
                    <a:pt x="8573" y="15454"/>
                    <a:pt x="9037" y="15454"/>
                  </a:cubicBezTo>
                  <a:close/>
                </a:path>
              </a:pathLst>
            </a:custGeom>
            <a:gradFill>
              <a:gsLst>
                <a:gs pos="0">
                  <a:schemeClr val="accent3"/>
                </a:gs>
                <a:gs pos="34000">
                  <a:srgbClr val="FAB93C"/>
                </a:gs>
                <a:gs pos="100000">
                  <a:schemeClr val="accent4"/>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10800000">
              <a:off x="8406750" y="4294250"/>
              <a:ext cx="839392" cy="934332"/>
            </a:xfrm>
            <a:custGeom>
              <a:avLst/>
              <a:gdLst/>
              <a:ahLst/>
              <a:cxnLst/>
              <a:rect l="l" t="t" r="r" b="b"/>
              <a:pathLst>
                <a:path w="13884" h="15455" extrusionOk="0">
                  <a:moveTo>
                    <a:pt x="9037" y="15454"/>
                  </a:moveTo>
                  <a:lnTo>
                    <a:pt x="12335" y="15454"/>
                  </a:lnTo>
                  <a:cubicBezTo>
                    <a:pt x="13276" y="15454"/>
                    <a:pt x="13883" y="14454"/>
                    <a:pt x="13443" y="13633"/>
                  </a:cubicBezTo>
                  <a:lnTo>
                    <a:pt x="6132" y="0"/>
                  </a:lnTo>
                  <a:lnTo>
                    <a:pt x="0" y="0"/>
                  </a:lnTo>
                  <a:lnTo>
                    <a:pt x="7930" y="14799"/>
                  </a:lnTo>
                  <a:cubicBezTo>
                    <a:pt x="8144" y="15204"/>
                    <a:pt x="8573" y="15454"/>
                    <a:pt x="9037" y="15454"/>
                  </a:cubicBezTo>
                  <a:close/>
                </a:path>
              </a:pathLst>
            </a:custGeom>
            <a:gradFill>
              <a:gsLst>
                <a:gs pos="0">
                  <a:schemeClr val="accent3"/>
                </a:gs>
                <a:gs pos="34000">
                  <a:srgbClr val="FAB93C"/>
                </a:gs>
                <a:gs pos="100000">
                  <a:schemeClr val="accent4"/>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7" name="Google Shape;77;p11"/>
            <p:cNvCxnSpPr/>
            <p:nvPr/>
          </p:nvCxnSpPr>
          <p:spPr>
            <a:xfrm rot="10800000" flipH="1">
              <a:off x="379975" y="601034"/>
              <a:ext cx="803700" cy="1498500"/>
            </a:xfrm>
            <a:prstGeom prst="straightConnector1">
              <a:avLst/>
            </a:prstGeom>
            <a:noFill/>
            <a:ln w="19050" cap="flat" cmpd="sng">
              <a:solidFill>
                <a:schemeClr val="lt1"/>
              </a:solidFill>
              <a:prstDash val="solid"/>
              <a:round/>
              <a:headEnd type="none" w="med" len="med"/>
              <a:tailEnd type="none" w="med" len="med"/>
            </a:ln>
          </p:spPr>
        </p:cxnSp>
        <p:cxnSp>
          <p:nvCxnSpPr>
            <p:cNvPr id="78" name="Google Shape;78;p11"/>
            <p:cNvCxnSpPr/>
            <p:nvPr/>
          </p:nvCxnSpPr>
          <p:spPr>
            <a:xfrm rot="10800000" flipH="1">
              <a:off x="7977050" y="3065509"/>
              <a:ext cx="803700" cy="1498500"/>
            </a:xfrm>
            <a:prstGeom prst="straightConnector1">
              <a:avLst/>
            </a:prstGeom>
            <a:noFill/>
            <a:ln w="19050" cap="flat" cmpd="sng">
              <a:solidFill>
                <a:schemeClr val="lt1"/>
              </a:solidFill>
              <a:prstDash val="solid"/>
              <a:round/>
              <a:headEnd type="none" w="med" len="med"/>
              <a:tailEnd type="none" w="med" len="med"/>
            </a:ln>
          </p:spPr>
        </p:cxnSp>
      </p:grpSp>
      <p:sp>
        <p:nvSpPr>
          <p:cNvPr id="79" name="Google Shape;79;p11"/>
          <p:cNvSpPr txBox="1">
            <a:spLocks noGrp="1"/>
          </p:cNvSpPr>
          <p:nvPr>
            <p:ph type="title" hasCustomPrompt="1"/>
          </p:nvPr>
        </p:nvSpPr>
        <p:spPr>
          <a:xfrm>
            <a:off x="1284000" y="1688913"/>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9600"/>
              <a:buNone/>
              <a:defRPr sz="9600">
                <a:solidFill>
                  <a:schemeClr val="dk2"/>
                </a:solidFill>
              </a:defRPr>
            </a:lvl1pPr>
            <a:lvl2pPr lvl="1" algn="ctr">
              <a:spcBef>
                <a:spcPts val="0"/>
              </a:spcBef>
              <a:spcAft>
                <a:spcPts val="0"/>
              </a:spcAft>
              <a:buClr>
                <a:schemeClr val="dk2"/>
              </a:buClr>
              <a:buSzPts val="9600"/>
              <a:buNone/>
              <a:defRPr sz="9600">
                <a:solidFill>
                  <a:schemeClr val="dk2"/>
                </a:solidFill>
              </a:defRPr>
            </a:lvl2pPr>
            <a:lvl3pPr lvl="2" algn="ctr">
              <a:spcBef>
                <a:spcPts val="0"/>
              </a:spcBef>
              <a:spcAft>
                <a:spcPts val="0"/>
              </a:spcAft>
              <a:buClr>
                <a:schemeClr val="dk2"/>
              </a:buClr>
              <a:buSzPts val="9600"/>
              <a:buNone/>
              <a:defRPr sz="9600">
                <a:solidFill>
                  <a:schemeClr val="dk2"/>
                </a:solidFill>
              </a:defRPr>
            </a:lvl3pPr>
            <a:lvl4pPr lvl="3" algn="ctr">
              <a:spcBef>
                <a:spcPts val="0"/>
              </a:spcBef>
              <a:spcAft>
                <a:spcPts val="0"/>
              </a:spcAft>
              <a:buClr>
                <a:schemeClr val="dk2"/>
              </a:buClr>
              <a:buSzPts val="9600"/>
              <a:buNone/>
              <a:defRPr sz="9600">
                <a:solidFill>
                  <a:schemeClr val="dk2"/>
                </a:solidFill>
              </a:defRPr>
            </a:lvl4pPr>
            <a:lvl5pPr lvl="4" algn="ctr">
              <a:spcBef>
                <a:spcPts val="0"/>
              </a:spcBef>
              <a:spcAft>
                <a:spcPts val="0"/>
              </a:spcAft>
              <a:buClr>
                <a:schemeClr val="dk2"/>
              </a:buClr>
              <a:buSzPts val="9600"/>
              <a:buNone/>
              <a:defRPr sz="9600">
                <a:solidFill>
                  <a:schemeClr val="dk2"/>
                </a:solidFill>
              </a:defRPr>
            </a:lvl5pPr>
            <a:lvl6pPr lvl="5" algn="ctr">
              <a:spcBef>
                <a:spcPts val="0"/>
              </a:spcBef>
              <a:spcAft>
                <a:spcPts val="0"/>
              </a:spcAft>
              <a:buClr>
                <a:schemeClr val="dk2"/>
              </a:buClr>
              <a:buSzPts val="9600"/>
              <a:buNone/>
              <a:defRPr sz="9600">
                <a:solidFill>
                  <a:schemeClr val="dk2"/>
                </a:solidFill>
              </a:defRPr>
            </a:lvl6pPr>
            <a:lvl7pPr lvl="6" algn="ctr">
              <a:spcBef>
                <a:spcPts val="0"/>
              </a:spcBef>
              <a:spcAft>
                <a:spcPts val="0"/>
              </a:spcAft>
              <a:buClr>
                <a:schemeClr val="dk2"/>
              </a:buClr>
              <a:buSzPts val="9600"/>
              <a:buNone/>
              <a:defRPr sz="9600">
                <a:solidFill>
                  <a:schemeClr val="dk2"/>
                </a:solidFill>
              </a:defRPr>
            </a:lvl7pPr>
            <a:lvl8pPr lvl="7" algn="ctr">
              <a:spcBef>
                <a:spcPts val="0"/>
              </a:spcBef>
              <a:spcAft>
                <a:spcPts val="0"/>
              </a:spcAft>
              <a:buClr>
                <a:schemeClr val="dk2"/>
              </a:buClr>
              <a:buSzPts val="9600"/>
              <a:buNone/>
              <a:defRPr sz="9600">
                <a:solidFill>
                  <a:schemeClr val="dk2"/>
                </a:solidFill>
              </a:defRPr>
            </a:lvl8pPr>
            <a:lvl9pPr lvl="8" algn="ctr">
              <a:spcBef>
                <a:spcPts val="0"/>
              </a:spcBef>
              <a:spcAft>
                <a:spcPts val="0"/>
              </a:spcAft>
              <a:buClr>
                <a:schemeClr val="dk2"/>
              </a:buClr>
              <a:buSzPts val="9600"/>
              <a:buNone/>
              <a:defRPr sz="9600">
                <a:solidFill>
                  <a:schemeClr val="dk2"/>
                </a:solidFill>
              </a:defRPr>
            </a:lvl9pPr>
          </a:lstStyle>
          <a:p>
            <a:r>
              <a:t>xx%</a:t>
            </a:r>
          </a:p>
        </p:txBody>
      </p:sp>
      <p:sp>
        <p:nvSpPr>
          <p:cNvPr id="80" name="Google Shape;80;p11"/>
          <p:cNvSpPr txBox="1">
            <a:spLocks noGrp="1"/>
          </p:cNvSpPr>
          <p:nvPr>
            <p:ph type="subTitle" idx="1"/>
          </p:nvPr>
        </p:nvSpPr>
        <p:spPr>
          <a:xfrm>
            <a:off x="1284000" y="3158488"/>
            <a:ext cx="6576000" cy="29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82"/>
        <p:cNvGrpSpPr/>
        <p:nvPr/>
      </p:nvGrpSpPr>
      <p:grpSpPr>
        <a:xfrm>
          <a:off x="0" y="0"/>
          <a:ext cx="0" cy="0"/>
          <a:chOff x="0" y="0"/>
          <a:chExt cx="0" cy="0"/>
        </a:xfrm>
      </p:grpSpPr>
      <p:grpSp>
        <p:nvGrpSpPr>
          <p:cNvPr id="83" name="Google Shape;83;p13"/>
          <p:cNvGrpSpPr/>
          <p:nvPr/>
        </p:nvGrpSpPr>
        <p:grpSpPr>
          <a:xfrm>
            <a:off x="0" y="0"/>
            <a:ext cx="9169942" cy="5152382"/>
            <a:chOff x="0" y="0"/>
            <a:chExt cx="9169942" cy="5152382"/>
          </a:xfrm>
        </p:grpSpPr>
        <p:sp>
          <p:nvSpPr>
            <p:cNvPr id="84" name="Google Shape;84;p13"/>
            <p:cNvSpPr/>
            <p:nvPr/>
          </p:nvSpPr>
          <p:spPr>
            <a:xfrm>
              <a:off x="7291225" y="2826975"/>
              <a:ext cx="1852769" cy="2325407"/>
            </a:xfrm>
            <a:custGeom>
              <a:avLst/>
              <a:gdLst/>
              <a:ahLst/>
              <a:cxnLst/>
              <a:rect l="l" t="t" r="r" b="b"/>
              <a:pathLst>
                <a:path w="54234" h="68069" extrusionOk="0">
                  <a:moveTo>
                    <a:pt x="34553" y="2906"/>
                  </a:moveTo>
                  <a:lnTo>
                    <a:pt x="1" y="67866"/>
                  </a:lnTo>
                  <a:lnTo>
                    <a:pt x="54234" y="68068"/>
                  </a:lnTo>
                  <a:lnTo>
                    <a:pt x="54234" y="0"/>
                  </a:lnTo>
                  <a:lnTo>
                    <a:pt x="39399" y="0"/>
                  </a:lnTo>
                  <a:cubicBezTo>
                    <a:pt x="37363" y="0"/>
                    <a:pt x="35505" y="1120"/>
                    <a:pt x="34553" y="2906"/>
                  </a:cubicBezTo>
                  <a:close/>
                </a:path>
              </a:pathLst>
            </a:cu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rot="10800000">
              <a:off x="0" y="0"/>
              <a:ext cx="1852769" cy="2325407"/>
            </a:xfrm>
            <a:custGeom>
              <a:avLst/>
              <a:gdLst/>
              <a:ahLst/>
              <a:cxnLst/>
              <a:rect l="l" t="t" r="r" b="b"/>
              <a:pathLst>
                <a:path w="54234" h="68069" extrusionOk="0">
                  <a:moveTo>
                    <a:pt x="34553" y="2906"/>
                  </a:moveTo>
                  <a:lnTo>
                    <a:pt x="1" y="67866"/>
                  </a:lnTo>
                  <a:lnTo>
                    <a:pt x="54234" y="68068"/>
                  </a:lnTo>
                  <a:lnTo>
                    <a:pt x="54234" y="0"/>
                  </a:lnTo>
                  <a:lnTo>
                    <a:pt x="39399" y="0"/>
                  </a:lnTo>
                  <a:cubicBezTo>
                    <a:pt x="37363" y="0"/>
                    <a:pt x="35505" y="1120"/>
                    <a:pt x="34553" y="2906"/>
                  </a:cubicBezTo>
                  <a:close/>
                </a:path>
              </a:pathLst>
            </a:cu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0" y="0"/>
              <a:ext cx="839392" cy="934332"/>
            </a:xfrm>
            <a:custGeom>
              <a:avLst/>
              <a:gdLst/>
              <a:ahLst/>
              <a:cxnLst/>
              <a:rect l="l" t="t" r="r" b="b"/>
              <a:pathLst>
                <a:path w="13884" h="15455" extrusionOk="0">
                  <a:moveTo>
                    <a:pt x="9037" y="15454"/>
                  </a:moveTo>
                  <a:lnTo>
                    <a:pt x="12335" y="15454"/>
                  </a:lnTo>
                  <a:cubicBezTo>
                    <a:pt x="13276" y="15454"/>
                    <a:pt x="13883" y="14454"/>
                    <a:pt x="13443" y="13633"/>
                  </a:cubicBezTo>
                  <a:lnTo>
                    <a:pt x="6132" y="0"/>
                  </a:lnTo>
                  <a:lnTo>
                    <a:pt x="0" y="0"/>
                  </a:lnTo>
                  <a:lnTo>
                    <a:pt x="7930" y="14799"/>
                  </a:lnTo>
                  <a:cubicBezTo>
                    <a:pt x="8144" y="15204"/>
                    <a:pt x="8573" y="15454"/>
                    <a:pt x="9037" y="15454"/>
                  </a:cubicBezTo>
                  <a:close/>
                </a:path>
              </a:pathLst>
            </a:custGeom>
            <a:gradFill>
              <a:gsLst>
                <a:gs pos="0">
                  <a:schemeClr val="accent3"/>
                </a:gs>
                <a:gs pos="34000">
                  <a:srgbClr val="FAB93C"/>
                </a:gs>
                <a:gs pos="100000">
                  <a:schemeClr val="accent4"/>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rot="10800000">
              <a:off x="8330550" y="4218050"/>
              <a:ext cx="839392" cy="934332"/>
            </a:xfrm>
            <a:custGeom>
              <a:avLst/>
              <a:gdLst/>
              <a:ahLst/>
              <a:cxnLst/>
              <a:rect l="l" t="t" r="r" b="b"/>
              <a:pathLst>
                <a:path w="13884" h="15455" extrusionOk="0">
                  <a:moveTo>
                    <a:pt x="9037" y="15454"/>
                  </a:moveTo>
                  <a:lnTo>
                    <a:pt x="12335" y="15454"/>
                  </a:lnTo>
                  <a:cubicBezTo>
                    <a:pt x="13276" y="15454"/>
                    <a:pt x="13883" y="14454"/>
                    <a:pt x="13443" y="13633"/>
                  </a:cubicBezTo>
                  <a:lnTo>
                    <a:pt x="6132" y="0"/>
                  </a:lnTo>
                  <a:lnTo>
                    <a:pt x="0" y="0"/>
                  </a:lnTo>
                  <a:lnTo>
                    <a:pt x="7930" y="14799"/>
                  </a:lnTo>
                  <a:cubicBezTo>
                    <a:pt x="8144" y="15204"/>
                    <a:pt x="8573" y="15454"/>
                    <a:pt x="9037" y="15454"/>
                  </a:cubicBezTo>
                  <a:close/>
                </a:path>
              </a:pathLst>
            </a:custGeom>
            <a:gradFill>
              <a:gsLst>
                <a:gs pos="0">
                  <a:schemeClr val="accent3"/>
                </a:gs>
                <a:gs pos="34000">
                  <a:srgbClr val="FAB93C"/>
                </a:gs>
                <a:gs pos="100000">
                  <a:schemeClr val="accent4"/>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8" name="Google Shape;88;p13"/>
            <p:cNvCxnSpPr/>
            <p:nvPr/>
          </p:nvCxnSpPr>
          <p:spPr>
            <a:xfrm rot="10800000" flipH="1">
              <a:off x="456175" y="677234"/>
              <a:ext cx="803700" cy="1498500"/>
            </a:xfrm>
            <a:prstGeom prst="straightConnector1">
              <a:avLst/>
            </a:prstGeom>
            <a:noFill/>
            <a:ln w="19050" cap="flat" cmpd="sng">
              <a:solidFill>
                <a:schemeClr val="lt1"/>
              </a:solidFill>
              <a:prstDash val="solid"/>
              <a:round/>
              <a:headEnd type="none" w="med" len="med"/>
              <a:tailEnd type="none" w="med" len="med"/>
            </a:ln>
          </p:spPr>
        </p:cxnSp>
        <p:cxnSp>
          <p:nvCxnSpPr>
            <p:cNvPr id="89" name="Google Shape;89;p13"/>
            <p:cNvCxnSpPr/>
            <p:nvPr/>
          </p:nvCxnSpPr>
          <p:spPr>
            <a:xfrm rot="10800000" flipH="1">
              <a:off x="7900850" y="2989309"/>
              <a:ext cx="803700" cy="1498500"/>
            </a:xfrm>
            <a:prstGeom prst="straightConnector1">
              <a:avLst/>
            </a:prstGeom>
            <a:noFill/>
            <a:ln w="19050" cap="flat" cmpd="sng">
              <a:solidFill>
                <a:schemeClr val="lt1"/>
              </a:solidFill>
              <a:prstDash val="solid"/>
              <a:round/>
              <a:headEnd type="none" w="med" len="med"/>
              <a:tailEnd type="none" w="med" len="med"/>
            </a:ln>
          </p:spPr>
        </p:cxnSp>
      </p:grpSp>
      <p:sp>
        <p:nvSpPr>
          <p:cNvPr id="90" name="Google Shape;90;p13"/>
          <p:cNvSpPr txBox="1">
            <a:spLocks noGrp="1"/>
          </p:cNvSpPr>
          <p:nvPr>
            <p:ph type="title"/>
          </p:nvPr>
        </p:nvSpPr>
        <p:spPr>
          <a:xfrm>
            <a:off x="2751500" y="3088700"/>
            <a:ext cx="3640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1" name="Google Shape;91;p13"/>
          <p:cNvSpPr txBox="1">
            <a:spLocks noGrp="1"/>
          </p:cNvSpPr>
          <p:nvPr>
            <p:ph type="subTitle" idx="1"/>
          </p:nvPr>
        </p:nvSpPr>
        <p:spPr>
          <a:xfrm>
            <a:off x="837600" y="1522900"/>
            <a:ext cx="7468800" cy="1530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3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92"/>
        <p:cNvGrpSpPr/>
        <p:nvPr/>
      </p:nvGrpSpPr>
      <p:grpSpPr>
        <a:xfrm>
          <a:off x="0" y="0"/>
          <a:ext cx="0" cy="0"/>
          <a:chOff x="0" y="0"/>
          <a:chExt cx="0" cy="0"/>
        </a:xfrm>
      </p:grpSpPr>
      <p:grpSp>
        <p:nvGrpSpPr>
          <p:cNvPr id="93" name="Google Shape;93;p14"/>
          <p:cNvGrpSpPr/>
          <p:nvPr/>
        </p:nvGrpSpPr>
        <p:grpSpPr>
          <a:xfrm>
            <a:off x="-367875" y="0"/>
            <a:ext cx="9993375" cy="5182875"/>
            <a:chOff x="-367875" y="0"/>
            <a:chExt cx="9993375" cy="5182875"/>
          </a:xfrm>
        </p:grpSpPr>
        <p:sp>
          <p:nvSpPr>
            <p:cNvPr id="94" name="Google Shape;94;p14"/>
            <p:cNvSpPr/>
            <p:nvPr/>
          </p:nvSpPr>
          <p:spPr>
            <a:xfrm flipH="1">
              <a:off x="8" y="0"/>
              <a:ext cx="1786242" cy="1144831"/>
            </a:xfrm>
            <a:custGeom>
              <a:avLst/>
              <a:gdLst/>
              <a:ahLst/>
              <a:cxnLst/>
              <a:rect l="l" t="t" r="r" b="b"/>
              <a:pathLst>
                <a:path w="25100" h="16087" extrusionOk="0">
                  <a:moveTo>
                    <a:pt x="1013" y="4144"/>
                  </a:moveTo>
                  <a:lnTo>
                    <a:pt x="6740" y="14824"/>
                  </a:lnTo>
                  <a:cubicBezTo>
                    <a:pt x="7156" y="15610"/>
                    <a:pt x="7966" y="16086"/>
                    <a:pt x="8859" y="16086"/>
                  </a:cubicBezTo>
                  <a:lnTo>
                    <a:pt x="25099" y="16086"/>
                  </a:lnTo>
                  <a:lnTo>
                    <a:pt x="25099" y="1"/>
                  </a:lnTo>
                  <a:lnTo>
                    <a:pt x="3513" y="1"/>
                  </a:lnTo>
                  <a:cubicBezTo>
                    <a:pt x="1370" y="1"/>
                    <a:pt x="1" y="2263"/>
                    <a:pt x="1013" y="4144"/>
                  </a:cubicBezTo>
                  <a:close/>
                </a:path>
              </a:pathLst>
            </a:cu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4"/>
            <p:cNvSpPr/>
            <p:nvPr/>
          </p:nvSpPr>
          <p:spPr>
            <a:xfrm>
              <a:off x="-139600" y="1021150"/>
              <a:ext cx="1136777" cy="306906"/>
            </a:xfrm>
            <a:custGeom>
              <a:avLst/>
              <a:gdLst/>
              <a:ahLst/>
              <a:cxnLst/>
              <a:rect l="l" t="t" r="r" b="b"/>
              <a:pathLst>
                <a:path w="22361" h="6037" extrusionOk="0">
                  <a:moveTo>
                    <a:pt x="19337" y="6037"/>
                  </a:moveTo>
                  <a:lnTo>
                    <a:pt x="3025" y="6037"/>
                  </a:lnTo>
                  <a:cubicBezTo>
                    <a:pt x="1358" y="6037"/>
                    <a:pt x="1" y="4679"/>
                    <a:pt x="1" y="3013"/>
                  </a:cubicBezTo>
                  <a:lnTo>
                    <a:pt x="1" y="3013"/>
                  </a:lnTo>
                  <a:cubicBezTo>
                    <a:pt x="1" y="1346"/>
                    <a:pt x="1358" y="0"/>
                    <a:pt x="3025" y="0"/>
                  </a:cubicBezTo>
                  <a:lnTo>
                    <a:pt x="19337" y="0"/>
                  </a:lnTo>
                  <a:cubicBezTo>
                    <a:pt x="21004" y="0"/>
                    <a:pt x="22361" y="1346"/>
                    <a:pt x="22361" y="3013"/>
                  </a:cubicBezTo>
                  <a:lnTo>
                    <a:pt x="22361" y="3013"/>
                  </a:lnTo>
                  <a:cubicBezTo>
                    <a:pt x="22361" y="4679"/>
                    <a:pt x="21004" y="6037"/>
                    <a:pt x="19337" y="6037"/>
                  </a:cubicBezTo>
                  <a:close/>
                </a:path>
              </a:pathLst>
            </a:custGeom>
            <a:gradFill>
              <a:gsLst>
                <a:gs pos="0">
                  <a:schemeClr val="accent3"/>
                </a:gs>
                <a:gs pos="34000">
                  <a:srgbClr val="FAB93C"/>
                </a:gs>
                <a:gs pos="100000">
                  <a:schemeClr val="accent4"/>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4"/>
            <p:cNvSpPr/>
            <p:nvPr/>
          </p:nvSpPr>
          <p:spPr>
            <a:xfrm>
              <a:off x="-367875" y="1234875"/>
              <a:ext cx="1136777" cy="306906"/>
            </a:xfrm>
            <a:custGeom>
              <a:avLst/>
              <a:gdLst/>
              <a:ahLst/>
              <a:cxnLst/>
              <a:rect l="l" t="t" r="r" b="b"/>
              <a:pathLst>
                <a:path w="22361" h="6037" extrusionOk="0">
                  <a:moveTo>
                    <a:pt x="19337" y="6037"/>
                  </a:moveTo>
                  <a:lnTo>
                    <a:pt x="3025" y="6037"/>
                  </a:lnTo>
                  <a:cubicBezTo>
                    <a:pt x="1358" y="6037"/>
                    <a:pt x="1" y="4679"/>
                    <a:pt x="1" y="3013"/>
                  </a:cubicBezTo>
                  <a:lnTo>
                    <a:pt x="1" y="3013"/>
                  </a:lnTo>
                  <a:cubicBezTo>
                    <a:pt x="1" y="1346"/>
                    <a:pt x="1358" y="0"/>
                    <a:pt x="3025" y="0"/>
                  </a:cubicBezTo>
                  <a:lnTo>
                    <a:pt x="19337" y="0"/>
                  </a:lnTo>
                  <a:cubicBezTo>
                    <a:pt x="21004" y="0"/>
                    <a:pt x="22361" y="1346"/>
                    <a:pt x="22361" y="3013"/>
                  </a:cubicBezTo>
                  <a:lnTo>
                    <a:pt x="22361" y="3013"/>
                  </a:lnTo>
                  <a:cubicBezTo>
                    <a:pt x="22361" y="4679"/>
                    <a:pt x="21004" y="6037"/>
                    <a:pt x="19337" y="6037"/>
                  </a:cubicBezTo>
                  <a:close/>
                </a:path>
              </a:pathLst>
            </a:custGeom>
            <a:gradFill>
              <a:gsLst>
                <a:gs pos="0">
                  <a:schemeClr val="accent1"/>
                </a:gs>
                <a:gs pos="63000">
                  <a:srgbClr val="194175"/>
                </a:gs>
                <a:gs pos="100000">
                  <a:schemeClr val="accent2"/>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p:nvPr/>
          </p:nvSpPr>
          <p:spPr>
            <a:xfrm>
              <a:off x="8639400" y="3507075"/>
              <a:ext cx="986100" cy="1675800"/>
            </a:xfrm>
            <a:prstGeom prst="round2SameRect">
              <a:avLst>
                <a:gd name="adj1" fmla="val 16667"/>
                <a:gd name="adj2" fmla="val 0"/>
              </a:avLst>
            </a:prstGeom>
            <a:gradFill>
              <a:gsLst>
                <a:gs pos="0">
                  <a:schemeClr val="accent3"/>
                </a:gs>
                <a:gs pos="34000">
                  <a:srgbClr val="FAB93C"/>
                </a:gs>
                <a:gs pos="100000">
                  <a:schemeClr val="accent4"/>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p14"/>
          <p:cNvSpPr txBox="1">
            <a:spLocks noGrp="1"/>
          </p:cNvSpPr>
          <p:nvPr>
            <p:ph type="title"/>
          </p:nvPr>
        </p:nvSpPr>
        <p:spPr>
          <a:xfrm>
            <a:off x="715050" y="358100"/>
            <a:ext cx="7713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800"/>
              <a:buFont typeface="Ramabhadra"/>
              <a:buNone/>
              <a:defRPr>
                <a:solidFill>
                  <a:schemeClr val="accent1"/>
                </a:solidFill>
              </a:defRPr>
            </a:lvl1pPr>
            <a:lvl2pPr lvl="1"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2pPr>
            <a:lvl3pPr lvl="2"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3pPr>
            <a:lvl4pPr lvl="3"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4pPr>
            <a:lvl5pPr lvl="4"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5pPr>
            <a:lvl6pPr lvl="5"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6pPr>
            <a:lvl7pPr lvl="6"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7pPr>
            <a:lvl8pPr lvl="7"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8pPr>
            <a:lvl9pPr lvl="8"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9pPr>
          </a:lstStyle>
          <a:p>
            <a:endParaRPr/>
          </a:p>
        </p:txBody>
      </p:sp>
      <p:sp>
        <p:nvSpPr>
          <p:cNvPr id="99" name="Google Shape;99;p14"/>
          <p:cNvSpPr txBox="1">
            <a:spLocks noGrp="1"/>
          </p:cNvSpPr>
          <p:nvPr>
            <p:ph type="subTitle" idx="1"/>
          </p:nvPr>
        </p:nvSpPr>
        <p:spPr>
          <a:xfrm>
            <a:off x="715050" y="2013250"/>
            <a:ext cx="3845700" cy="175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1600"/>
              <a:buChar char="●"/>
              <a:defRPr sz="1600"/>
            </a:lvl1pPr>
            <a:lvl2pPr lvl="1" rtl="0">
              <a:spcBef>
                <a:spcPts val="0"/>
              </a:spcBef>
              <a:spcAft>
                <a:spcPts val="0"/>
              </a:spcAft>
              <a:buClr>
                <a:srgbClr val="494949"/>
              </a:buClr>
              <a:buSzPts val="1600"/>
              <a:buFont typeface="Exo"/>
              <a:buChar char="○"/>
              <a:defRPr sz="1600"/>
            </a:lvl2pPr>
            <a:lvl3pPr lvl="2" rtl="0">
              <a:spcBef>
                <a:spcPts val="0"/>
              </a:spcBef>
              <a:spcAft>
                <a:spcPts val="0"/>
              </a:spcAft>
              <a:buClr>
                <a:srgbClr val="494949"/>
              </a:buClr>
              <a:buSzPts val="1600"/>
              <a:buFont typeface="Exo"/>
              <a:buChar char="■"/>
              <a:defRPr sz="1600"/>
            </a:lvl3pPr>
            <a:lvl4pPr lvl="3" rtl="0">
              <a:spcBef>
                <a:spcPts val="0"/>
              </a:spcBef>
              <a:spcAft>
                <a:spcPts val="0"/>
              </a:spcAft>
              <a:buClr>
                <a:srgbClr val="494949"/>
              </a:buClr>
              <a:buSzPts val="1600"/>
              <a:buFont typeface="Exo"/>
              <a:buChar char="●"/>
              <a:defRPr sz="1600"/>
            </a:lvl4pPr>
            <a:lvl5pPr lvl="4" rtl="0">
              <a:spcBef>
                <a:spcPts val="0"/>
              </a:spcBef>
              <a:spcAft>
                <a:spcPts val="0"/>
              </a:spcAft>
              <a:buClr>
                <a:srgbClr val="494949"/>
              </a:buClr>
              <a:buSzPts val="1600"/>
              <a:buFont typeface="Exo"/>
              <a:buChar char="○"/>
              <a:defRPr sz="1600"/>
            </a:lvl5pPr>
            <a:lvl6pPr lvl="5" rtl="0">
              <a:spcBef>
                <a:spcPts val="0"/>
              </a:spcBef>
              <a:spcAft>
                <a:spcPts val="0"/>
              </a:spcAft>
              <a:buClr>
                <a:srgbClr val="494949"/>
              </a:buClr>
              <a:buSzPts val="1600"/>
              <a:buFont typeface="Exo"/>
              <a:buChar char="■"/>
              <a:defRPr sz="1600"/>
            </a:lvl6pPr>
            <a:lvl7pPr lvl="6" rtl="0">
              <a:spcBef>
                <a:spcPts val="0"/>
              </a:spcBef>
              <a:spcAft>
                <a:spcPts val="0"/>
              </a:spcAft>
              <a:buClr>
                <a:srgbClr val="494949"/>
              </a:buClr>
              <a:buSzPts val="1600"/>
              <a:buFont typeface="Exo"/>
              <a:buChar char="●"/>
              <a:defRPr sz="1600"/>
            </a:lvl7pPr>
            <a:lvl8pPr lvl="7" rtl="0">
              <a:spcBef>
                <a:spcPts val="0"/>
              </a:spcBef>
              <a:spcAft>
                <a:spcPts val="0"/>
              </a:spcAft>
              <a:buClr>
                <a:srgbClr val="494949"/>
              </a:buClr>
              <a:buSzPts val="1600"/>
              <a:buFont typeface="Exo"/>
              <a:buChar char="○"/>
              <a:defRPr sz="1600"/>
            </a:lvl8pPr>
            <a:lvl9pPr lvl="8" rtl="0">
              <a:spcBef>
                <a:spcPts val="0"/>
              </a:spcBef>
              <a:spcAft>
                <a:spcPts val="0"/>
              </a:spcAft>
              <a:buClr>
                <a:srgbClr val="494949"/>
              </a:buClr>
              <a:buSzPts val="1600"/>
              <a:buFont typeface="Exo"/>
              <a:buChar char="■"/>
              <a:defRPr sz="1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720000" y="2730788"/>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atin typeface="Montserrat"/>
                <a:ea typeface="Montserrat"/>
                <a:cs typeface="Montserrat"/>
                <a:sym typeface="Montserra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2" name="Google Shape;102;p15"/>
          <p:cNvSpPr txBox="1">
            <a:spLocks noGrp="1"/>
          </p:cNvSpPr>
          <p:nvPr>
            <p:ph type="subTitle" idx="1"/>
          </p:nvPr>
        </p:nvSpPr>
        <p:spPr>
          <a:xfrm>
            <a:off x="720000" y="325848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accent1"/>
                </a:solidFill>
                <a:latin typeface="Raleway Medium"/>
                <a:ea typeface="Raleway Medium"/>
                <a:cs typeface="Raleway Medium"/>
                <a:sym typeface="Raleway Medium"/>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3" name="Google Shape;103;p15"/>
          <p:cNvSpPr txBox="1">
            <a:spLocks noGrp="1"/>
          </p:cNvSpPr>
          <p:nvPr>
            <p:ph type="title" idx="2"/>
          </p:nvPr>
        </p:nvSpPr>
        <p:spPr>
          <a:xfrm>
            <a:off x="3403800" y="2730788"/>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atin typeface="Montserrat"/>
                <a:ea typeface="Montserrat"/>
                <a:cs typeface="Montserrat"/>
                <a:sym typeface="Montserra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4" name="Google Shape;104;p15"/>
          <p:cNvSpPr txBox="1">
            <a:spLocks noGrp="1"/>
          </p:cNvSpPr>
          <p:nvPr>
            <p:ph type="subTitle" idx="3"/>
          </p:nvPr>
        </p:nvSpPr>
        <p:spPr>
          <a:xfrm>
            <a:off x="3403800" y="325848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accent1"/>
                </a:solidFill>
                <a:latin typeface="Raleway Medium"/>
                <a:ea typeface="Raleway Medium"/>
                <a:cs typeface="Raleway Medium"/>
                <a:sym typeface="Raleway Medium"/>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5" name="Google Shape;105;p15"/>
          <p:cNvSpPr txBox="1">
            <a:spLocks noGrp="1"/>
          </p:cNvSpPr>
          <p:nvPr>
            <p:ph type="title" idx="4"/>
          </p:nvPr>
        </p:nvSpPr>
        <p:spPr>
          <a:xfrm>
            <a:off x="6087600" y="2730788"/>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atin typeface="Montserrat"/>
                <a:ea typeface="Montserrat"/>
                <a:cs typeface="Montserrat"/>
                <a:sym typeface="Montserra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6" name="Google Shape;106;p15"/>
          <p:cNvSpPr txBox="1">
            <a:spLocks noGrp="1"/>
          </p:cNvSpPr>
          <p:nvPr>
            <p:ph type="subTitle" idx="5"/>
          </p:nvPr>
        </p:nvSpPr>
        <p:spPr>
          <a:xfrm>
            <a:off x="6087600" y="325848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accent1"/>
                </a:solidFill>
                <a:latin typeface="Raleway Medium"/>
                <a:ea typeface="Raleway Medium"/>
                <a:cs typeface="Raleway Medium"/>
                <a:sym typeface="Raleway Medium"/>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7" name="Google Shape;107;p15"/>
          <p:cNvSpPr txBox="1">
            <a:spLocks noGrp="1"/>
          </p:cNvSpPr>
          <p:nvPr>
            <p:ph type="title" idx="6"/>
          </p:nvPr>
        </p:nvSpPr>
        <p:spPr>
          <a:xfrm>
            <a:off x="715050" y="358100"/>
            <a:ext cx="77139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800"/>
              <a:buFont typeface="Ramabhadra"/>
              <a:buNone/>
              <a:defRPr sz="3600">
                <a:solidFill>
                  <a:schemeClr val="accent1"/>
                </a:solidFill>
              </a:defRPr>
            </a:lvl1pPr>
            <a:lvl2pPr lvl="1"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2pPr>
            <a:lvl3pPr lvl="2"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3pPr>
            <a:lvl4pPr lvl="3"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4pPr>
            <a:lvl5pPr lvl="4"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5pPr>
            <a:lvl6pPr lvl="5"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6pPr>
            <a:lvl7pPr lvl="6"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7pPr>
            <a:lvl8pPr lvl="7"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8pPr>
            <a:lvl9pPr lvl="8"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9pPr>
          </a:lstStyle>
          <a:p>
            <a:endParaRPr/>
          </a:p>
        </p:txBody>
      </p:sp>
      <p:sp>
        <p:nvSpPr>
          <p:cNvPr id="108" name="Google Shape;108;p15"/>
          <p:cNvSpPr/>
          <p:nvPr/>
        </p:nvSpPr>
        <p:spPr>
          <a:xfrm>
            <a:off x="-204000" y="4253900"/>
            <a:ext cx="1820700" cy="1081500"/>
          </a:xfrm>
          <a:prstGeom prst="round2DiagRect">
            <a:avLst>
              <a:gd name="adj1" fmla="val 50000"/>
              <a:gd name="adj2" fmla="val 0"/>
            </a:avLst>
          </a:prstGeom>
          <a:gradFill>
            <a:gsLst>
              <a:gs pos="0">
                <a:schemeClr val="accent1"/>
              </a:gs>
              <a:gs pos="63000">
                <a:srgbClr val="194175"/>
              </a:gs>
              <a:gs pos="100000">
                <a:schemeClr val="accent2"/>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346725" y="4802700"/>
            <a:ext cx="3009900" cy="691200"/>
          </a:xfrm>
          <a:prstGeom prst="roundRect">
            <a:avLst>
              <a:gd name="adj" fmla="val 50000"/>
            </a:avLst>
          </a:prstGeom>
          <a:gradFill>
            <a:gsLst>
              <a:gs pos="0">
                <a:schemeClr val="accent6"/>
              </a:gs>
              <a:gs pos="100000">
                <a:schemeClr val="accent5"/>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rot="-5400000">
            <a:off x="7345800" y="594725"/>
            <a:ext cx="3009900" cy="691200"/>
          </a:xfrm>
          <a:prstGeom prst="roundRect">
            <a:avLst>
              <a:gd name="adj" fmla="val 50000"/>
            </a:avLst>
          </a:prstGeom>
          <a:gradFill>
            <a:gsLst>
              <a:gs pos="0">
                <a:schemeClr val="accent3"/>
              </a:gs>
              <a:gs pos="34000">
                <a:srgbClr val="FAB93C"/>
              </a:gs>
              <a:gs pos="100000">
                <a:schemeClr val="accent4"/>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rot="10800000">
            <a:off x="7761600" y="-861800"/>
            <a:ext cx="953400" cy="1396800"/>
          </a:xfrm>
          <a:prstGeom prst="round1Rect">
            <a:avLst>
              <a:gd name="adj" fmla="val 50000"/>
            </a:avLst>
          </a:prstGeom>
          <a:gradFill>
            <a:gsLst>
              <a:gs pos="0">
                <a:schemeClr val="accent1"/>
              </a:gs>
              <a:gs pos="63000">
                <a:srgbClr val="194175"/>
              </a:gs>
              <a:gs pos="100000">
                <a:schemeClr val="accent2"/>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112"/>
        <p:cNvGrpSpPr/>
        <p:nvPr/>
      </p:nvGrpSpPr>
      <p:grpSpPr>
        <a:xfrm>
          <a:off x="0" y="0"/>
          <a:ext cx="0" cy="0"/>
          <a:chOff x="0" y="0"/>
          <a:chExt cx="0" cy="0"/>
        </a:xfrm>
      </p:grpSpPr>
      <p:grpSp>
        <p:nvGrpSpPr>
          <p:cNvPr id="113" name="Google Shape;113;p16"/>
          <p:cNvGrpSpPr/>
          <p:nvPr/>
        </p:nvGrpSpPr>
        <p:grpSpPr>
          <a:xfrm>
            <a:off x="-289287" y="-577506"/>
            <a:ext cx="10470663" cy="2356507"/>
            <a:chOff x="-289287" y="-577506"/>
            <a:chExt cx="10470663" cy="2356507"/>
          </a:xfrm>
        </p:grpSpPr>
        <p:sp>
          <p:nvSpPr>
            <p:cNvPr id="114" name="Google Shape;114;p16"/>
            <p:cNvSpPr/>
            <p:nvPr/>
          </p:nvSpPr>
          <p:spPr>
            <a:xfrm flipH="1">
              <a:off x="-227693" y="-82087"/>
              <a:ext cx="1585322" cy="1861089"/>
            </a:xfrm>
            <a:custGeom>
              <a:avLst/>
              <a:gdLst/>
              <a:ahLst/>
              <a:cxnLst/>
              <a:rect l="l" t="t" r="r" b="b"/>
              <a:pathLst>
                <a:path w="30112" h="35350" extrusionOk="0">
                  <a:moveTo>
                    <a:pt x="30111" y="0"/>
                  </a:moveTo>
                  <a:lnTo>
                    <a:pt x="0" y="0"/>
                  </a:lnTo>
                  <a:lnTo>
                    <a:pt x="17169" y="32016"/>
                  </a:lnTo>
                  <a:cubicBezTo>
                    <a:pt x="18265" y="34064"/>
                    <a:pt x="20408" y="35350"/>
                    <a:pt x="22753" y="35350"/>
                  </a:cubicBezTo>
                  <a:lnTo>
                    <a:pt x="30111" y="35350"/>
                  </a:lnTo>
                  <a:close/>
                </a:path>
              </a:pathLst>
            </a:cu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6"/>
            <p:cNvSpPr/>
            <p:nvPr/>
          </p:nvSpPr>
          <p:spPr>
            <a:xfrm rot="3397010" flipH="1">
              <a:off x="21768" y="-360169"/>
              <a:ext cx="1298627" cy="1444518"/>
            </a:xfrm>
            <a:custGeom>
              <a:avLst/>
              <a:gdLst/>
              <a:ahLst/>
              <a:cxnLst/>
              <a:rect l="l" t="t" r="r" b="b"/>
              <a:pathLst>
                <a:path w="13895" h="15456" extrusionOk="0">
                  <a:moveTo>
                    <a:pt x="4846" y="15455"/>
                  </a:moveTo>
                  <a:lnTo>
                    <a:pt x="1548" y="15455"/>
                  </a:lnTo>
                  <a:cubicBezTo>
                    <a:pt x="608" y="15455"/>
                    <a:pt x="0" y="14455"/>
                    <a:pt x="453" y="13634"/>
                  </a:cubicBezTo>
                  <a:lnTo>
                    <a:pt x="7763" y="1"/>
                  </a:lnTo>
                  <a:lnTo>
                    <a:pt x="13895" y="1"/>
                  </a:lnTo>
                  <a:lnTo>
                    <a:pt x="5953" y="14800"/>
                  </a:lnTo>
                  <a:cubicBezTo>
                    <a:pt x="5739" y="15205"/>
                    <a:pt x="5311" y="15455"/>
                    <a:pt x="4846" y="15455"/>
                  </a:cubicBezTo>
                  <a:close/>
                </a:path>
              </a:pathLst>
            </a:custGeom>
            <a:gradFill>
              <a:gsLst>
                <a:gs pos="0">
                  <a:schemeClr val="accent3"/>
                </a:gs>
                <a:gs pos="34000">
                  <a:srgbClr val="FAB93C"/>
                </a:gs>
                <a:gs pos="100000">
                  <a:schemeClr val="accent4"/>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6"/>
            <p:cNvSpPr/>
            <p:nvPr/>
          </p:nvSpPr>
          <p:spPr>
            <a:xfrm>
              <a:off x="8483225" y="0"/>
              <a:ext cx="1698150" cy="459376"/>
            </a:xfrm>
            <a:custGeom>
              <a:avLst/>
              <a:gdLst/>
              <a:ahLst/>
              <a:cxnLst/>
              <a:rect l="l" t="t" r="r" b="b"/>
              <a:pathLst>
                <a:path w="22361" h="6049" extrusionOk="0">
                  <a:moveTo>
                    <a:pt x="19336" y="6049"/>
                  </a:moveTo>
                  <a:lnTo>
                    <a:pt x="3024" y="6049"/>
                  </a:lnTo>
                  <a:cubicBezTo>
                    <a:pt x="1358" y="6049"/>
                    <a:pt x="0" y="4692"/>
                    <a:pt x="0" y="3025"/>
                  </a:cubicBezTo>
                  <a:lnTo>
                    <a:pt x="0" y="3025"/>
                  </a:lnTo>
                  <a:cubicBezTo>
                    <a:pt x="0" y="1358"/>
                    <a:pt x="1358" y="1"/>
                    <a:pt x="3024" y="1"/>
                  </a:cubicBezTo>
                  <a:lnTo>
                    <a:pt x="19336" y="1"/>
                  </a:lnTo>
                  <a:cubicBezTo>
                    <a:pt x="21003" y="1"/>
                    <a:pt x="22360" y="1358"/>
                    <a:pt x="22360" y="3025"/>
                  </a:cubicBezTo>
                  <a:lnTo>
                    <a:pt x="22360" y="3025"/>
                  </a:lnTo>
                  <a:cubicBezTo>
                    <a:pt x="22360" y="4692"/>
                    <a:pt x="21003" y="6049"/>
                    <a:pt x="19336" y="6049"/>
                  </a:cubicBezTo>
                  <a:close/>
                </a:path>
              </a:pathLst>
            </a:cu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117;p16"/>
          <p:cNvSpPr txBox="1">
            <a:spLocks noGrp="1"/>
          </p:cNvSpPr>
          <p:nvPr>
            <p:ph type="subTitle" idx="1"/>
          </p:nvPr>
        </p:nvSpPr>
        <p:spPr>
          <a:xfrm flipH="1">
            <a:off x="6384382" y="3342550"/>
            <a:ext cx="2044500" cy="3081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000"/>
              <a:buFont typeface="Ramabhadra"/>
              <a:buNone/>
              <a:defRPr sz="2200" b="1">
                <a:solidFill>
                  <a:schemeClr val="accent1"/>
                </a:solidFill>
                <a:latin typeface="Montserrat"/>
                <a:ea typeface="Montserrat"/>
                <a:cs typeface="Montserrat"/>
                <a:sym typeface="Montserrat"/>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18" name="Google Shape;118;p16"/>
          <p:cNvSpPr txBox="1">
            <a:spLocks noGrp="1"/>
          </p:cNvSpPr>
          <p:nvPr>
            <p:ph type="subTitle" idx="2"/>
          </p:nvPr>
        </p:nvSpPr>
        <p:spPr>
          <a:xfrm flipH="1">
            <a:off x="6384382" y="3802000"/>
            <a:ext cx="2044500" cy="6507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19" name="Google Shape;119;p16"/>
          <p:cNvSpPr txBox="1">
            <a:spLocks noGrp="1"/>
          </p:cNvSpPr>
          <p:nvPr>
            <p:ph type="subTitle" idx="3"/>
          </p:nvPr>
        </p:nvSpPr>
        <p:spPr>
          <a:xfrm flipH="1">
            <a:off x="4257657" y="3342538"/>
            <a:ext cx="2044500" cy="3081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000"/>
              <a:buFont typeface="Ramabhadra"/>
              <a:buNone/>
              <a:defRPr sz="2200" b="1">
                <a:solidFill>
                  <a:schemeClr val="accent1"/>
                </a:solidFill>
                <a:latin typeface="Montserrat"/>
                <a:ea typeface="Montserrat"/>
                <a:cs typeface="Montserrat"/>
                <a:sym typeface="Montserrat"/>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20" name="Google Shape;120;p16"/>
          <p:cNvSpPr txBox="1">
            <a:spLocks noGrp="1"/>
          </p:cNvSpPr>
          <p:nvPr>
            <p:ph type="subTitle" idx="4"/>
          </p:nvPr>
        </p:nvSpPr>
        <p:spPr>
          <a:xfrm flipH="1">
            <a:off x="4257657" y="3798525"/>
            <a:ext cx="2044500" cy="6507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21" name="Google Shape;121;p16"/>
          <p:cNvSpPr txBox="1">
            <a:spLocks noGrp="1"/>
          </p:cNvSpPr>
          <p:nvPr>
            <p:ph type="subTitle" idx="5"/>
          </p:nvPr>
        </p:nvSpPr>
        <p:spPr>
          <a:xfrm flipH="1">
            <a:off x="4257657" y="1931275"/>
            <a:ext cx="2044500" cy="3081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000"/>
              <a:buFont typeface="Ramabhadra"/>
              <a:buNone/>
              <a:defRPr sz="2200" b="1">
                <a:solidFill>
                  <a:schemeClr val="accent1"/>
                </a:solidFill>
                <a:latin typeface="Montserrat"/>
                <a:ea typeface="Montserrat"/>
                <a:cs typeface="Montserrat"/>
                <a:sym typeface="Montserrat"/>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22" name="Google Shape;122;p16"/>
          <p:cNvSpPr txBox="1">
            <a:spLocks noGrp="1"/>
          </p:cNvSpPr>
          <p:nvPr>
            <p:ph type="subTitle" idx="6"/>
          </p:nvPr>
        </p:nvSpPr>
        <p:spPr>
          <a:xfrm flipH="1">
            <a:off x="4257657" y="2383800"/>
            <a:ext cx="2044500" cy="6507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23" name="Google Shape;123;p16"/>
          <p:cNvSpPr txBox="1">
            <a:spLocks noGrp="1"/>
          </p:cNvSpPr>
          <p:nvPr>
            <p:ph type="title"/>
          </p:nvPr>
        </p:nvSpPr>
        <p:spPr>
          <a:xfrm>
            <a:off x="4257650" y="358100"/>
            <a:ext cx="4171200" cy="10566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accent1"/>
              </a:buClr>
              <a:buSzPts val="2800"/>
              <a:buFont typeface="Ramabhadra"/>
              <a:buNone/>
              <a:defRPr>
                <a:solidFill>
                  <a:schemeClr val="accent1"/>
                </a:solidFill>
              </a:defRPr>
            </a:lvl1pPr>
            <a:lvl2pPr lvl="1"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2pPr>
            <a:lvl3pPr lvl="2"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3pPr>
            <a:lvl4pPr lvl="3"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4pPr>
            <a:lvl5pPr lvl="4"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5pPr>
            <a:lvl6pPr lvl="5"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6pPr>
            <a:lvl7pPr lvl="6"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7pPr>
            <a:lvl8pPr lvl="7"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8pPr>
            <a:lvl9pPr lvl="8"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9pPr>
          </a:lstStyle>
          <a:p>
            <a:endParaRPr/>
          </a:p>
        </p:txBody>
      </p:sp>
      <p:sp>
        <p:nvSpPr>
          <p:cNvPr id="124" name="Google Shape;124;p16"/>
          <p:cNvSpPr txBox="1">
            <a:spLocks noGrp="1"/>
          </p:cNvSpPr>
          <p:nvPr>
            <p:ph type="subTitle" idx="7"/>
          </p:nvPr>
        </p:nvSpPr>
        <p:spPr>
          <a:xfrm>
            <a:off x="4257657" y="2203675"/>
            <a:ext cx="2044500" cy="308100"/>
          </a:xfrm>
          <a:prstGeom prst="rect">
            <a:avLst/>
          </a:prstGeom>
        </p:spPr>
        <p:txBody>
          <a:bodyPr spcFirstLastPara="1" wrap="square" lIns="91425" tIns="91425" rIns="91425" bIns="91425" anchor="ctr" anchorCtr="0">
            <a:noAutofit/>
          </a:bodyPr>
          <a:lstStyle>
            <a:lvl1pPr lvl="0">
              <a:spcBef>
                <a:spcPts val="0"/>
              </a:spcBef>
              <a:spcAft>
                <a:spcPts val="0"/>
              </a:spcAft>
              <a:buSzPts val="1200"/>
              <a:buFont typeface="Montserrat"/>
              <a:buNone/>
              <a:defRPr b="1">
                <a:latin typeface="Montserrat"/>
                <a:ea typeface="Montserrat"/>
                <a:cs typeface="Montserrat"/>
                <a:sym typeface="Montserrat"/>
              </a:defRPr>
            </a:lvl1pPr>
            <a:lvl2pPr lvl="1">
              <a:spcBef>
                <a:spcPts val="0"/>
              </a:spcBef>
              <a:spcAft>
                <a:spcPts val="0"/>
              </a:spcAft>
              <a:buSzPts val="1200"/>
              <a:buFont typeface="Montserrat"/>
              <a:buNone/>
              <a:defRPr b="1">
                <a:latin typeface="Montserrat"/>
                <a:ea typeface="Montserrat"/>
                <a:cs typeface="Montserrat"/>
                <a:sym typeface="Montserrat"/>
              </a:defRPr>
            </a:lvl2pPr>
            <a:lvl3pPr lvl="2">
              <a:spcBef>
                <a:spcPts val="0"/>
              </a:spcBef>
              <a:spcAft>
                <a:spcPts val="0"/>
              </a:spcAft>
              <a:buSzPts val="1200"/>
              <a:buFont typeface="Montserrat"/>
              <a:buNone/>
              <a:defRPr b="1">
                <a:latin typeface="Montserrat"/>
                <a:ea typeface="Montserrat"/>
                <a:cs typeface="Montserrat"/>
                <a:sym typeface="Montserrat"/>
              </a:defRPr>
            </a:lvl3pPr>
            <a:lvl4pPr lvl="3">
              <a:spcBef>
                <a:spcPts val="0"/>
              </a:spcBef>
              <a:spcAft>
                <a:spcPts val="0"/>
              </a:spcAft>
              <a:buSzPts val="1200"/>
              <a:buFont typeface="Montserrat"/>
              <a:buNone/>
              <a:defRPr b="1">
                <a:latin typeface="Montserrat"/>
                <a:ea typeface="Montserrat"/>
                <a:cs typeface="Montserrat"/>
                <a:sym typeface="Montserrat"/>
              </a:defRPr>
            </a:lvl4pPr>
            <a:lvl5pPr lvl="4">
              <a:spcBef>
                <a:spcPts val="0"/>
              </a:spcBef>
              <a:spcAft>
                <a:spcPts val="0"/>
              </a:spcAft>
              <a:buSzPts val="1200"/>
              <a:buFont typeface="Montserrat"/>
              <a:buNone/>
              <a:defRPr b="1">
                <a:latin typeface="Montserrat"/>
                <a:ea typeface="Montserrat"/>
                <a:cs typeface="Montserrat"/>
                <a:sym typeface="Montserrat"/>
              </a:defRPr>
            </a:lvl5pPr>
            <a:lvl6pPr lvl="5">
              <a:spcBef>
                <a:spcPts val="0"/>
              </a:spcBef>
              <a:spcAft>
                <a:spcPts val="0"/>
              </a:spcAft>
              <a:buSzPts val="1200"/>
              <a:buFont typeface="Montserrat"/>
              <a:buNone/>
              <a:defRPr b="1">
                <a:latin typeface="Montserrat"/>
                <a:ea typeface="Montserrat"/>
                <a:cs typeface="Montserrat"/>
                <a:sym typeface="Montserrat"/>
              </a:defRPr>
            </a:lvl6pPr>
            <a:lvl7pPr lvl="6">
              <a:spcBef>
                <a:spcPts val="0"/>
              </a:spcBef>
              <a:spcAft>
                <a:spcPts val="0"/>
              </a:spcAft>
              <a:buSzPts val="1200"/>
              <a:buFont typeface="Montserrat"/>
              <a:buNone/>
              <a:defRPr b="1">
                <a:latin typeface="Montserrat"/>
                <a:ea typeface="Montserrat"/>
                <a:cs typeface="Montserrat"/>
                <a:sym typeface="Montserrat"/>
              </a:defRPr>
            </a:lvl7pPr>
            <a:lvl8pPr lvl="7">
              <a:spcBef>
                <a:spcPts val="0"/>
              </a:spcBef>
              <a:spcAft>
                <a:spcPts val="0"/>
              </a:spcAft>
              <a:buSzPts val="1200"/>
              <a:buFont typeface="Montserrat"/>
              <a:buNone/>
              <a:defRPr b="1">
                <a:latin typeface="Montserrat"/>
                <a:ea typeface="Montserrat"/>
                <a:cs typeface="Montserrat"/>
                <a:sym typeface="Montserrat"/>
              </a:defRPr>
            </a:lvl8pPr>
            <a:lvl9pPr lvl="8">
              <a:spcBef>
                <a:spcPts val="0"/>
              </a:spcBef>
              <a:spcAft>
                <a:spcPts val="0"/>
              </a:spcAft>
              <a:buSzPts val="1200"/>
              <a:buFont typeface="Montserrat"/>
              <a:buNone/>
              <a:defRPr b="1">
                <a:latin typeface="Montserrat"/>
                <a:ea typeface="Montserrat"/>
                <a:cs typeface="Montserrat"/>
                <a:sym typeface="Montserrat"/>
              </a:defRPr>
            </a:lvl9pPr>
          </a:lstStyle>
          <a:p>
            <a:endParaRPr/>
          </a:p>
        </p:txBody>
      </p:sp>
      <p:sp>
        <p:nvSpPr>
          <p:cNvPr id="125" name="Google Shape;125;p16"/>
          <p:cNvSpPr txBox="1">
            <a:spLocks noGrp="1"/>
          </p:cNvSpPr>
          <p:nvPr>
            <p:ph type="subTitle" idx="8"/>
          </p:nvPr>
        </p:nvSpPr>
        <p:spPr>
          <a:xfrm>
            <a:off x="4257657" y="3614825"/>
            <a:ext cx="2044500" cy="308100"/>
          </a:xfrm>
          <a:prstGeom prst="rect">
            <a:avLst/>
          </a:prstGeom>
        </p:spPr>
        <p:txBody>
          <a:bodyPr spcFirstLastPara="1" wrap="square" lIns="91425" tIns="91425" rIns="91425" bIns="91425" anchor="ctr" anchorCtr="0">
            <a:noAutofit/>
          </a:bodyPr>
          <a:lstStyle>
            <a:lvl1pPr lvl="0" rtl="0">
              <a:spcBef>
                <a:spcPts val="0"/>
              </a:spcBef>
              <a:spcAft>
                <a:spcPts val="0"/>
              </a:spcAft>
              <a:buSzPts val="1200"/>
              <a:buFont typeface="Montserrat"/>
              <a:buNone/>
              <a:defRPr b="1">
                <a:latin typeface="Montserrat"/>
                <a:ea typeface="Montserrat"/>
                <a:cs typeface="Montserrat"/>
                <a:sym typeface="Montserrat"/>
              </a:defRPr>
            </a:lvl1pPr>
            <a:lvl2pPr lvl="1" rtl="0">
              <a:spcBef>
                <a:spcPts val="0"/>
              </a:spcBef>
              <a:spcAft>
                <a:spcPts val="0"/>
              </a:spcAft>
              <a:buSzPts val="1200"/>
              <a:buFont typeface="Montserrat"/>
              <a:buNone/>
              <a:defRPr b="1">
                <a:latin typeface="Montserrat"/>
                <a:ea typeface="Montserrat"/>
                <a:cs typeface="Montserrat"/>
                <a:sym typeface="Montserrat"/>
              </a:defRPr>
            </a:lvl2pPr>
            <a:lvl3pPr lvl="2" rtl="0">
              <a:spcBef>
                <a:spcPts val="0"/>
              </a:spcBef>
              <a:spcAft>
                <a:spcPts val="0"/>
              </a:spcAft>
              <a:buSzPts val="1200"/>
              <a:buFont typeface="Montserrat"/>
              <a:buNone/>
              <a:defRPr b="1">
                <a:latin typeface="Montserrat"/>
                <a:ea typeface="Montserrat"/>
                <a:cs typeface="Montserrat"/>
                <a:sym typeface="Montserrat"/>
              </a:defRPr>
            </a:lvl3pPr>
            <a:lvl4pPr lvl="3" rtl="0">
              <a:spcBef>
                <a:spcPts val="0"/>
              </a:spcBef>
              <a:spcAft>
                <a:spcPts val="0"/>
              </a:spcAft>
              <a:buSzPts val="1200"/>
              <a:buFont typeface="Montserrat"/>
              <a:buNone/>
              <a:defRPr b="1">
                <a:latin typeface="Montserrat"/>
                <a:ea typeface="Montserrat"/>
                <a:cs typeface="Montserrat"/>
                <a:sym typeface="Montserrat"/>
              </a:defRPr>
            </a:lvl4pPr>
            <a:lvl5pPr lvl="4" rtl="0">
              <a:spcBef>
                <a:spcPts val="0"/>
              </a:spcBef>
              <a:spcAft>
                <a:spcPts val="0"/>
              </a:spcAft>
              <a:buSzPts val="1200"/>
              <a:buFont typeface="Montserrat"/>
              <a:buNone/>
              <a:defRPr b="1">
                <a:latin typeface="Montserrat"/>
                <a:ea typeface="Montserrat"/>
                <a:cs typeface="Montserrat"/>
                <a:sym typeface="Montserrat"/>
              </a:defRPr>
            </a:lvl5pPr>
            <a:lvl6pPr lvl="5" rtl="0">
              <a:spcBef>
                <a:spcPts val="0"/>
              </a:spcBef>
              <a:spcAft>
                <a:spcPts val="0"/>
              </a:spcAft>
              <a:buSzPts val="1200"/>
              <a:buFont typeface="Montserrat"/>
              <a:buNone/>
              <a:defRPr b="1">
                <a:latin typeface="Montserrat"/>
                <a:ea typeface="Montserrat"/>
                <a:cs typeface="Montserrat"/>
                <a:sym typeface="Montserrat"/>
              </a:defRPr>
            </a:lvl6pPr>
            <a:lvl7pPr lvl="6" rtl="0">
              <a:spcBef>
                <a:spcPts val="0"/>
              </a:spcBef>
              <a:spcAft>
                <a:spcPts val="0"/>
              </a:spcAft>
              <a:buSzPts val="1200"/>
              <a:buFont typeface="Montserrat"/>
              <a:buNone/>
              <a:defRPr b="1">
                <a:latin typeface="Montserrat"/>
                <a:ea typeface="Montserrat"/>
                <a:cs typeface="Montserrat"/>
                <a:sym typeface="Montserrat"/>
              </a:defRPr>
            </a:lvl7pPr>
            <a:lvl8pPr lvl="7" rtl="0">
              <a:spcBef>
                <a:spcPts val="0"/>
              </a:spcBef>
              <a:spcAft>
                <a:spcPts val="0"/>
              </a:spcAft>
              <a:buSzPts val="1200"/>
              <a:buFont typeface="Montserrat"/>
              <a:buNone/>
              <a:defRPr b="1">
                <a:latin typeface="Montserrat"/>
                <a:ea typeface="Montserrat"/>
                <a:cs typeface="Montserrat"/>
                <a:sym typeface="Montserrat"/>
              </a:defRPr>
            </a:lvl8pPr>
            <a:lvl9pPr lvl="8" rtl="0">
              <a:spcBef>
                <a:spcPts val="0"/>
              </a:spcBef>
              <a:spcAft>
                <a:spcPts val="0"/>
              </a:spcAft>
              <a:buSzPts val="1200"/>
              <a:buFont typeface="Montserrat"/>
              <a:buNone/>
              <a:defRPr b="1">
                <a:latin typeface="Montserrat"/>
                <a:ea typeface="Montserrat"/>
                <a:cs typeface="Montserrat"/>
                <a:sym typeface="Montserrat"/>
              </a:defRPr>
            </a:lvl9pPr>
          </a:lstStyle>
          <a:p>
            <a:endParaRPr/>
          </a:p>
        </p:txBody>
      </p:sp>
      <p:sp>
        <p:nvSpPr>
          <p:cNvPr id="126" name="Google Shape;126;p16"/>
          <p:cNvSpPr txBox="1">
            <a:spLocks noGrp="1"/>
          </p:cNvSpPr>
          <p:nvPr>
            <p:ph type="subTitle" idx="9"/>
          </p:nvPr>
        </p:nvSpPr>
        <p:spPr>
          <a:xfrm>
            <a:off x="6384382" y="3614725"/>
            <a:ext cx="2044500" cy="308100"/>
          </a:xfrm>
          <a:prstGeom prst="rect">
            <a:avLst/>
          </a:prstGeom>
        </p:spPr>
        <p:txBody>
          <a:bodyPr spcFirstLastPara="1" wrap="square" lIns="91425" tIns="91425" rIns="91425" bIns="91425" anchor="ctr" anchorCtr="0">
            <a:noAutofit/>
          </a:bodyPr>
          <a:lstStyle>
            <a:lvl1pPr lvl="0" rtl="0">
              <a:spcBef>
                <a:spcPts val="0"/>
              </a:spcBef>
              <a:spcAft>
                <a:spcPts val="0"/>
              </a:spcAft>
              <a:buSzPts val="1200"/>
              <a:buFont typeface="Montserrat"/>
              <a:buNone/>
              <a:defRPr b="1">
                <a:latin typeface="Montserrat"/>
                <a:ea typeface="Montserrat"/>
                <a:cs typeface="Montserrat"/>
                <a:sym typeface="Montserrat"/>
              </a:defRPr>
            </a:lvl1pPr>
            <a:lvl2pPr lvl="1" rtl="0">
              <a:spcBef>
                <a:spcPts val="0"/>
              </a:spcBef>
              <a:spcAft>
                <a:spcPts val="0"/>
              </a:spcAft>
              <a:buSzPts val="1200"/>
              <a:buFont typeface="Montserrat"/>
              <a:buNone/>
              <a:defRPr b="1">
                <a:latin typeface="Montserrat"/>
                <a:ea typeface="Montserrat"/>
                <a:cs typeface="Montserrat"/>
                <a:sym typeface="Montserrat"/>
              </a:defRPr>
            </a:lvl2pPr>
            <a:lvl3pPr lvl="2" rtl="0">
              <a:spcBef>
                <a:spcPts val="0"/>
              </a:spcBef>
              <a:spcAft>
                <a:spcPts val="0"/>
              </a:spcAft>
              <a:buSzPts val="1200"/>
              <a:buFont typeface="Montserrat"/>
              <a:buNone/>
              <a:defRPr b="1">
                <a:latin typeface="Montserrat"/>
                <a:ea typeface="Montserrat"/>
                <a:cs typeface="Montserrat"/>
                <a:sym typeface="Montserrat"/>
              </a:defRPr>
            </a:lvl3pPr>
            <a:lvl4pPr lvl="3" rtl="0">
              <a:spcBef>
                <a:spcPts val="0"/>
              </a:spcBef>
              <a:spcAft>
                <a:spcPts val="0"/>
              </a:spcAft>
              <a:buSzPts val="1200"/>
              <a:buFont typeface="Montserrat"/>
              <a:buNone/>
              <a:defRPr b="1">
                <a:latin typeface="Montserrat"/>
                <a:ea typeface="Montserrat"/>
                <a:cs typeface="Montserrat"/>
                <a:sym typeface="Montserrat"/>
              </a:defRPr>
            </a:lvl4pPr>
            <a:lvl5pPr lvl="4" rtl="0">
              <a:spcBef>
                <a:spcPts val="0"/>
              </a:spcBef>
              <a:spcAft>
                <a:spcPts val="0"/>
              </a:spcAft>
              <a:buSzPts val="1200"/>
              <a:buFont typeface="Montserrat"/>
              <a:buNone/>
              <a:defRPr b="1">
                <a:latin typeface="Montserrat"/>
                <a:ea typeface="Montserrat"/>
                <a:cs typeface="Montserrat"/>
                <a:sym typeface="Montserrat"/>
              </a:defRPr>
            </a:lvl5pPr>
            <a:lvl6pPr lvl="5" rtl="0">
              <a:spcBef>
                <a:spcPts val="0"/>
              </a:spcBef>
              <a:spcAft>
                <a:spcPts val="0"/>
              </a:spcAft>
              <a:buSzPts val="1200"/>
              <a:buFont typeface="Montserrat"/>
              <a:buNone/>
              <a:defRPr b="1">
                <a:latin typeface="Montserrat"/>
                <a:ea typeface="Montserrat"/>
                <a:cs typeface="Montserrat"/>
                <a:sym typeface="Montserrat"/>
              </a:defRPr>
            </a:lvl6pPr>
            <a:lvl7pPr lvl="6" rtl="0">
              <a:spcBef>
                <a:spcPts val="0"/>
              </a:spcBef>
              <a:spcAft>
                <a:spcPts val="0"/>
              </a:spcAft>
              <a:buSzPts val="1200"/>
              <a:buFont typeface="Montserrat"/>
              <a:buNone/>
              <a:defRPr b="1">
                <a:latin typeface="Montserrat"/>
                <a:ea typeface="Montserrat"/>
                <a:cs typeface="Montserrat"/>
                <a:sym typeface="Montserrat"/>
              </a:defRPr>
            </a:lvl7pPr>
            <a:lvl8pPr lvl="7" rtl="0">
              <a:spcBef>
                <a:spcPts val="0"/>
              </a:spcBef>
              <a:spcAft>
                <a:spcPts val="0"/>
              </a:spcAft>
              <a:buSzPts val="1200"/>
              <a:buFont typeface="Montserrat"/>
              <a:buNone/>
              <a:defRPr b="1">
                <a:latin typeface="Montserrat"/>
                <a:ea typeface="Montserrat"/>
                <a:cs typeface="Montserrat"/>
                <a:sym typeface="Montserrat"/>
              </a:defRPr>
            </a:lvl8pPr>
            <a:lvl9pPr lvl="8" rtl="0">
              <a:spcBef>
                <a:spcPts val="0"/>
              </a:spcBef>
              <a:spcAft>
                <a:spcPts val="0"/>
              </a:spcAft>
              <a:buSzPts val="1200"/>
              <a:buFont typeface="Montserrat"/>
              <a:buNone/>
              <a:defRPr b="1">
                <a:latin typeface="Montserrat"/>
                <a:ea typeface="Montserrat"/>
                <a:cs typeface="Montserrat"/>
                <a:sym typeface="Montserrat"/>
              </a:defRPr>
            </a:lvl9pPr>
          </a:lstStyle>
          <a:p>
            <a:endParaRPr/>
          </a:p>
        </p:txBody>
      </p:sp>
      <p:sp>
        <p:nvSpPr>
          <p:cNvPr id="127" name="Google Shape;127;p16"/>
          <p:cNvSpPr txBox="1">
            <a:spLocks noGrp="1"/>
          </p:cNvSpPr>
          <p:nvPr>
            <p:ph type="subTitle" idx="13"/>
          </p:nvPr>
        </p:nvSpPr>
        <p:spPr>
          <a:xfrm flipH="1">
            <a:off x="6384382" y="1931275"/>
            <a:ext cx="2044500" cy="3081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000"/>
              <a:buFont typeface="Ramabhadra"/>
              <a:buNone/>
              <a:defRPr sz="2200" b="1">
                <a:solidFill>
                  <a:schemeClr val="accent1"/>
                </a:solidFill>
                <a:latin typeface="Montserrat"/>
                <a:ea typeface="Montserrat"/>
                <a:cs typeface="Montserrat"/>
                <a:sym typeface="Montserrat"/>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28" name="Google Shape;128;p16"/>
          <p:cNvSpPr txBox="1">
            <a:spLocks noGrp="1"/>
          </p:cNvSpPr>
          <p:nvPr>
            <p:ph type="subTitle" idx="14"/>
          </p:nvPr>
        </p:nvSpPr>
        <p:spPr>
          <a:xfrm flipH="1">
            <a:off x="6384382" y="2383800"/>
            <a:ext cx="2044500" cy="6507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29" name="Google Shape;129;p16"/>
          <p:cNvSpPr txBox="1">
            <a:spLocks noGrp="1"/>
          </p:cNvSpPr>
          <p:nvPr>
            <p:ph type="subTitle" idx="15"/>
          </p:nvPr>
        </p:nvSpPr>
        <p:spPr>
          <a:xfrm>
            <a:off x="6384382" y="2203675"/>
            <a:ext cx="2044500" cy="308100"/>
          </a:xfrm>
          <a:prstGeom prst="rect">
            <a:avLst/>
          </a:prstGeom>
        </p:spPr>
        <p:txBody>
          <a:bodyPr spcFirstLastPara="1" wrap="square" lIns="91425" tIns="91425" rIns="91425" bIns="91425" anchor="ctr" anchorCtr="0">
            <a:noAutofit/>
          </a:bodyPr>
          <a:lstStyle>
            <a:lvl1pPr lvl="0" rtl="0">
              <a:spcBef>
                <a:spcPts val="0"/>
              </a:spcBef>
              <a:spcAft>
                <a:spcPts val="0"/>
              </a:spcAft>
              <a:buSzPts val="1200"/>
              <a:buFont typeface="Montserrat"/>
              <a:buNone/>
              <a:defRPr b="1">
                <a:latin typeface="Montserrat"/>
                <a:ea typeface="Montserrat"/>
                <a:cs typeface="Montserrat"/>
                <a:sym typeface="Montserrat"/>
              </a:defRPr>
            </a:lvl1pPr>
            <a:lvl2pPr lvl="1" rtl="0">
              <a:spcBef>
                <a:spcPts val="0"/>
              </a:spcBef>
              <a:spcAft>
                <a:spcPts val="0"/>
              </a:spcAft>
              <a:buSzPts val="1200"/>
              <a:buFont typeface="Montserrat"/>
              <a:buNone/>
              <a:defRPr b="1">
                <a:latin typeface="Montserrat"/>
                <a:ea typeface="Montserrat"/>
                <a:cs typeface="Montserrat"/>
                <a:sym typeface="Montserrat"/>
              </a:defRPr>
            </a:lvl2pPr>
            <a:lvl3pPr lvl="2" rtl="0">
              <a:spcBef>
                <a:spcPts val="0"/>
              </a:spcBef>
              <a:spcAft>
                <a:spcPts val="0"/>
              </a:spcAft>
              <a:buSzPts val="1200"/>
              <a:buFont typeface="Montserrat"/>
              <a:buNone/>
              <a:defRPr b="1">
                <a:latin typeface="Montserrat"/>
                <a:ea typeface="Montserrat"/>
                <a:cs typeface="Montserrat"/>
                <a:sym typeface="Montserrat"/>
              </a:defRPr>
            </a:lvl3pPr>
            <a:lvl4pPr lvl="3" rtl="0">
              <a:spcBef>
                <a:spcPts val="0"/>
              </a:spcBef>
              <a:spcAft>
                <a:spcPts val="0"/>
              </a:spcAft>
              <a:buSzPts val="1200"/>
              <a:buFont typeface="Montserrat"/>
              <a:buNone/>
              <a:defRPr b="1">
                <a:latin typeface="Montserrat"/>
                <a:ea typeface="Montserrat"/>
                <a:cs typeface="Montserrat"/>
                <a:sym typeface="Montserrat"/>
              </a:defRPr>
            </a:lvl4pPr>
            <a:lvl5pPr lvl="4" rtl="0">
              <a:spcBef>
                <a:spcPts val="0"/>
              </a:spcBef>
              <a:spcAft>
                <a:spcPts val="0"/>
              </a:spcAft>
              <a:buSzPts val="1200"/>
              <a:buFont typeface="Montserrat"/>
              <a:buNone/>
              <a:defRPr b="1">
                <a:latin typeface="Montserrat"/>
                <a:ea typeface="Montserrat"/>
                <a:cs typeface="Montserrat"/>
                <a:sym typeface="Montserrat"/>
              </a:defRPr>
            </a:lvl5pPr>
            <a:lvl6pPr lvl="5" rtl="0">
              <a:spcBef>
                <a:spcPts val="0"/>
              </a:spcBef>
              <a:spcAft>
                <a:spcPts val="0"/>
              </a:spcAft>
              <a:buSzPts val="1200"/>
              <a:buFont typeface="Montserrat"/>
              <a:buNone/>
              <a:defRPr b="1">
                <a:latin typeface="Montserrat"/>
                <a:ea typeface="Montserrat"/>
                <a:cs typeface="Montserrat"/>
                <a:sym typeface="Montserrat"/>
              </a:defRPr>
            </a:lvl6pPr>
            <a:lvl7pPr lvl="6" rtl="0">
              <a:spcBef>
                <a:spcPts val="0"/>
              </a:spcBef>
              <a:spcAft>
                <a:spcPts val="0"/>
              </a:spcAft>
              <a:buSzPts val="1200"/>
              <a:buFont typeface="Montserrat"/>
              <a:buNone/>
              <a:defRPr b="1">
                <a:latin typeface="Montserrat"/>
                <a:ea typeface="Montserrat"/>
                <a:cs typeface="Montserrat"/>
                <a:sym typeface="Montserrat"/>
              </a:defRPr>
            </a:lvl7pPr>
            <a:lvl8pPr lvl="7" rtl="0">
              <a:spcBef>
                <a:spcPts val="0"/>
              </a:spcBef>
              <a:spcAft>
                <a:spcPts val="0"/>
              </a:spcAft>
              <a:buSzPts val="1200"/>
              <a:buFont typeface="Montserrat"/>
              <a:buNone/>
              <a:defRPr b="1">
                <a:latin typeface="Montserrat"/>
                <a:ea typeface="Montserrat"/>
                <a:cs typeface="Montserrat"/>
                <a:sym typeface="Montserrat"/>
              </a:defRPr>
            </a:lvl8pPr>
            <a:lvl9pPr lvl="8" rtl="0">
              <a:spcBef>
                <a:spcPts val="0"/>
              </a:spcBef>
              <a:spcAft>
                <a:spcPts val="0"/>
              </a:spcAft>
              <a:buSzPts val="1200"/>
              <a:buFont typeface="Montserrat"/>
              <a:buNone/>
              <a:defRPr b="1">
                <a:latin typeface="Montserrat"/>
                <a:ea typeface="Montserrat"/>
                <a:cs typeface="Montserrat"/>
                <a:sym typeface="Montserrat"/>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p:cSld name="BLANK_1_1_1_1">
    <p:spTree>
      <p:nvGrpSpPr>
        <p:cNvPr id="1" name="Shape 130"/>
        <p:cNvGrpSpPr/>
        <p:nvPr/>
      </p:nvGrpSpPr>
      <p:grpSpPr>
        <a:xfrm>
          <a:off x="0" y="0"/>
          <a:ext cx="0" cy="0"/>
          <a:chOff x="0" y="0"/>
          <a:chExt cx="0" cy="0"/>
        </a:xfrm>
      </p:grpSpPr>
      <p:grpSp>
        <p:nvGrpSpPr>
          <p:cNvPr id="131" name="Google Shape;131;p17"/>
          <p:cNvGrpSpPr/>
          <p:nvPr/>
        </p:nvGrpSpPr>
        <p:grpSpPr>
          <a:xfrm>
            <a:off x="-21600" y="-472925"/>
            <a:ext cx="9728200" cy="6002555"/>
            <a:chOff x="-21600" y="-472925"/>
            <a:chExt cx="9728200" cy="6002555"/>
          </a:xfrm>
        </p:grpSpPr>
        <p:sp>
          <p:nvSpPr>
            <p:cNvPr id="132" name="Google Shape;132;p17"/>
            <p:cNvSpPr/>
            <p:nvPr/>
          </p:nvSpPr>
          <p:spPr>
            <a:xfrm>
              <a:off x="7617098" y="4237818"/>
              <a:ext cx="2089501" cy="1291812"/>
            </a:xfrm>
            <a:custGeom>
              <a:avLst/>
              <a:gdLst/>
              <a:ahLst/>
              <a:cxnLst/>
              <a:rect l="l" t="t" r="r" b="b"/>
              <a:pathLst>
                <a:path w="56317" h="33350" extrusionOk="0">
                  <a:moveTo>
                    <a:pt x="56317" y="33350"/>
                  </a:moveTo>
                  <a:lnTo>
                    <a:pt x="56317" y="0"/>
                  </a:lnTo>
                  <a:lnTo>
                    <a:pt x="20074" y="0"/>
                  </a:lnTo>
                  <a:cubicBezTo>
                    <a:pt x="18741" y="0"/>
                    <a:pt x="17514" y="739"/>
                    <a:pt x="16883" y="1905"/>
                  </a:cubicBezTo>
                  <a:lnTo>
                    <a:pt x="0" y="33350"/>
                  </a:lnTo>
                  <a:cubicBezTo>
                    <a:pt x="0" y="33350"/>
                    <a:pt x="53412" y="33326"/>
                    <a:pt x="56317" y="33350"/>
                  </a:cubicBezTo>
                  <a:close/>
                </a:path>
              </a:pathLst>
            </a:custGeom>
            <a:gradFill>
              <a:gsLst>
                <a:gs pos="0">
                  <a:schemeClr val="accent3"/>
                </a:gs>
                <a:gs pos="34000">
                  <a:srgbClr val="FAB93C"/>
                </a:gs>
                <a:gs pos="100000">
                  <a:schemeClr val="accent4"/>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 name="Google Shape;133;p17"/>
            <p:cNvGrpSpPr/>
            <p:nvPr/>
          </p:nvGrpSpPr>
          <p:grpSpPr>
            <a:xfrm>
              <a:off x="-21600" y="-472925"/>
              <a:ext cx="1218325" cy="1833575"/>
              <a:chOff x="-21600" y="-472925"/>
              <a:chExt cx="1218325" cy="1833575"/>
            </a:xfrm>
          </p:grpSpPr>
          <p:sp>
            <p:nvSpPr>
              <p:cNvPr id="134" name="Google Shape;134;p17"/>
              <p:cNvSpPr/>
              <p:nvPr/>
            </p:nvSpPr>
            <p:spPr>
              <a:xfrm rot="10800000" flipH="1">
                <a:off x="-21600" y="-472925"/>
                <a:ext cx="1218325" cy="1833575"/>
              </a:xfrm>
              <a:custGeom>
                <a:avLst/>
                <a:gdLst/>
                <a:ahLst/>
                <a:cxnLst/>
                <a:rect l="l" t="t" r="r" b="b"/>
                <a:pathLst>
                  <a:path w="48733" h="73343" extrusionOk="0">
                    <a:moveTo>
                      <a:pt x="48732" y="73342"/>
                    </a:moveTo>
                    <a:lnTo>
                      <a:pt x="0" y="73342"/>
                    </a:lnTo>
                    <a:lnTo>
                      <a:pt x="0" y="0"/>
                    </a:lnTo>
                    <a:lnTo>
                      <a:pt x="45399" y="23932"/>
                    </a:lnTo>
                    <a:cubicBezTo>
                      <a:pt x="47447" y="25015"/>
                      <a:pt x="48732" y="27134"/>
                      <a:pt x="48732" y="29432"/>
                    </a:cubicBezTo>
                    <a:lnTo>
                      <a:pt x="48732" y="73342"/>
                    </a:lnTo>
                    <a:close/>
                  </a:path>
                </a:pathLst>
              </a:custGeom>
              <a:gradFill>
                <a:gsLst>
                  <a:gs pos="0">
                    <a:schemeClr val="accent1"/>
                  </a:gs>
                  <a:gs pos="63000">
                    <a:srgbClr val="194175"/>
                  </a:gs>
                  <a:gs pos="100000">
                    <a:schemeClr val="accent2"/>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7"/>
              <p:cNvSpPr/>
              <p:nvPr/>
            </p:nvSpPr>
            <p:spPr>
              <a:xfrm rot="5400000" flipH="1">
                <a:off x="-290306" y="-195780"/>
                <a:ext cx="1407925" cy="870435"/>
              </a:xfrm>
              <a:custGeom>
                <a:avLst/>
                <a:gdLst/>
                <a:ahLst/>
                <a:cxnLst/>
                <a:rect l="l" t="t" r="r" b="b"/>
                <a:pathLst>
                  <a:path w="56317" h="33350" extrusionOk="0">
                    <a:moveTo>
                      <a:pt x="56317" y="33350"/>
                    </a:moveTo>
                    <a:lnTo>
                      <a:pt x="56317" y="0"/>
                    </a:lnTo>
                    <a:lnTo>
                      <a:pt x="20074" y="0"/>
                    </a:lnTo>
                    <a:cubicBezTo>
                      <a:pt x="18741" y="0"/>
                      <a:pt x="17514" y="739"/>
                      <a:pt x="16883" y="1905"/>
                    </a:cubicBezTo>
                    <a:lnTo>
                      <a:pt x="0" y="33350"/>
                    </a:lnTo>
                    <a:cubicBezTo>
                      <a:pt x="0" y="33350"/>
                      <a:pt x="53412" y="33326"/>
                      <a:pt x="56317" y="33350"/>
                    </a:cubicBezTo>
                    <a:close/>
                  </a:path>
                </a:pathLst>
              </a:custGeom>
              <a:gradFill>
                <a:gsLst>
                  <a:gs pos="0">
                    <a:schemeClr val="accent3"/>
                  </a:gs>
                  <a:gs pos="34000">
                    <a:srgbClr val="FAB93C"/>
                  </a:gs>
                  <a:gs pos="100000">
                    <a:schemeClr val="accent4"/>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6" name="Google Shape;136;p17"/>
            <p:cNvCxnSpPr/>
            <p:nvPr/>
          </p:nvCxnSpPr>
          <p:spPr>
            <a:xfrm>
              <a:off x="7566300" y="4827634"/>
              <a:ext cx="1577700" cy="0"/>
            </a:xfrm>
            <a:prstGeom prst="straightConnector1">
              <a:avLst/>
            </a:prstGeom>
            <a:noFill/>
            <a:ln w="19050" cap="flat" cmpd="sng">
              <a:solidFill>
                <a:schemeClr val="accent2"/>
              </a:solidFill>
              <a:prstDash val="solid"/>
              <a:round/>
              <a:headEnd type="none" w="med" len="med"/>
              <a:tailEnd type="none" w="med" len="med"/>
            </a:ln>
          </p:spPr>
        </p:cxnSp>
      </p:grpSp>
      <p:sp>
        <p:nvSpPr>
          <p:cNvPr id="137" name="Google Shape;137;p17"/>
          <p:cNvSpPr txBox="1">
            <a:spLocks noGrp="1"/>
          </p:cNvSpPr>
          <p:nvPr>
            <p:ph type="title"/>
          </p:nvPr>
        </p:nvSpPr>
        <p:spPr>
          <a:xfrm>
            <a:off x="1519323" y="16105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2200" b="1">
                <a:latin typeface="Montserrat"/>
                <a:ea typeface="Montserrat"/>
                <a:cs typeface="Montserrat"/>
                <a:sym typeface="Montserrat"/>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38" name="Google Shape;138;p17"/>
          <p:cNvSpPr txBox="1">
            <a:spLocks noGrp="1"/>
          </p:cNvSpPr>
          <p:nvPr>
            <p:ph type="subTitle" idx="1"/>
          </p:nvPr>
        </p:nvSpPr>
        <p:spPr>
          <a:xfrm>
            <a:off x="1519313" y="2273250"/>
            <a:ext cx="2867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9" name="Google Shape;139;p17"/>
          <p:cNvSpPr txBox="1">
            <a:spLocks noGrp="1"/>
          </p:cNvSpPr>
          <p:nvPr>
            <p:ph type="title" idx="2"/>
          </p:nvPr>
        </p:nvSpPr>
        <p:spPr>
          <a:xfrm>
            <a:off x="5561799" y="16105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2200" b="1">
                <a:latin typeface="Montserrat"/>
                <a:ea typeface="Montserrat"/>
                <a:cs typeface="Montserrat"/>
                <a:sym typeface="Montserrat"/>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0" name="Google Shape;140;p17"/>
          <p:cNvSpPr txBox="1">
            <a:spLocks noGrp="1"/>
          </p:cNvSpPr>
          <p:nvPr>
            <p:ph type="subTitle" idx="3"/>
          </p:nvPr>
        </p:nvSpPr>
        <p:spPr>
          <a:xfrm>
            <a:off x="5561793" y="2273250"/>
            <a:ext cx="2867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41" name="Google Shape;141;p17"/>
          <p:cNvSpPr txBox="1">
            <a:spLocks noGrp="1"/>
          </p:cNvSpPr>
          <p:nvPr>
            <p:ph type="title" idx="4"/>
          </p:nvPr>
        </p:nvSpPr>
        <p:spPr>
          <a:xfrm>
            <a:off x="1519323"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2200" b="1">
                <a:latin typeface="Montserrat"/>
                <a:ea typeface="Montserrat"/>
                <a:cs typeface="Montserrat"/>
                <a:sym typeface="Montserrat"/>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2" name="Google Shape;142;p17"/>
          <p:cNvSpPr txBox="1">
            <a:spLocks noGrp="1"/>
          </p:cNvSpPr>
          <p:nvPr>
            <p:ph type="subTitle" idx="5"/>
          </p:nvPr>
        </p:nvSpPr>
        <p:spPr>
          <a:xfrm>
            <a:off x="1519313" y="3859050"/>
            <a:ext cx="2867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43" name="Google Shape;143;p17"/>
          <p:cNvSpPr txBox="1">
            <a:spLocks noGrp="1"/>
          </p:cNvSpPr>
          <p:nvPr>
            <p:ph type="title" idx="6"/>
          </p:nvPr>
        </p:nvSpPr>
        <p:spPr>
          <a:xfrm>
            <a:off x="5561799"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2200" b="1">
                <a:latin typeface="Montserrat"/>
                <a:ea typeface="Montserrat"/>
                <a:cs typeface="Montserrat"/>
                <a:sym typeface="Montserrat"/>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4" name="Google Shape;144;p17"/>
          <p:cNvSpPr txBox="1">
            <a:spLocks noGrp="1"/>
          </p:cNvSpPr>
          <p:nvPr>
            <p:ph type="subTitle" idx="7"/>
          </p:nvPr>
        </p:nvSpPr>
        <p:spPr>
          <a:xfrm>
            <a:off x="5561793" y="3859050"/>
            <a:ext cx="2867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45" name="Google Shape;145;p17"/>
          <p:cNvSpPr txBox="1">
            <a:spLocks noGrp="1"/>
          </p:cNvSpPr>
          <p:nvPr>
            <p:ph type="subTitle" idx="8"/>
          </p:nvPr>
        </p:nvSpPr>
        <p:spPr>
          <a:xfrm>
            <a:off x="715088" y="1646992"/>
            <a:ext cx="695400" cy="527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2200"/>
              <a:buFont typeface="Ramabhadra"/>
              <a:buNone/>
              <a:defRPr sz="2900" b="1">
                <a:solidFill>
                  <a:schemeClr val="lt1"/>
                </a:solidFill>
                <a:latin typeface="Montserrat"/>
                <a:ea typeface="Montserrat"/>
                <a:cs typeface="Montserrat"/>
                <a:sym typeface="Montserrat"/>
              </a:defRPr>
            </a:lvl1pPr>
            <a:lvl2pPr lvl="1">
              <a:spcBef>
                <a:spcPts val="0"/>
              </a:spcBef>
              <a:spcAft>
                <a:spcPts val="0"/>
              </a:spcAft>
              <a:buClr>
                <a:schemeClr val="accent1"/>
              </a:buClr>
              <a:buSzPts val="2200"/>
              <a:buFont typeface="Ramabhadra"/>
              <a:buNone/>
              <a:defRPr sz="2200">
                <a:solidFill>
                  <a:schemeClr val="accent1"/>
                </a:solidFill>
                <a:latin typeface="Ramabhadra"/>
                <a:ea typeface="Ramabhadra"/>
                <a:cs typeface="Ramabhadra"/>
                <a:sym typeface="Ramabhadra"/>
              </a:defRPr>
            </a:lvl2pPr>
            <a:lvl3pPr lvl="2">
              <a:spcBef>
                <a:spcPts val="0"/>
              </a:spcBef>
              <a:spcAft>
                <a:spcPts val="0"/>
              </a:spcAft>
              <a:buClr>
                <a:schemeClr val="accent1"/>
              </a:buClr>
              <a:buSzPts val="2200"/>
              <a:buFont typeface="Ramabhadra"/>
              <a:buNone/>
              <a:defRPr sz="2200">
                <a:solidFill>
                  <a:schemeClr val="accent1"/>
                </a:solidFill>
                <a:latin typeface="Ramabhadra"/>
                <a:ea typeface="Ramabhadra"/>
                <a:cs typeface="Ramabhadra"/>
                <a:sym typeface="Ramabhadra"/>
              </a:defRPr>
            </a:lvl3pPr>
            <a:lvl4pPr lvl="3">
              <a:spcBef>
                <a:spcPts val="0"/>
              </a:spcBef>
              <a:spcAft>
                <a:spcPts val="0"/>
              </a:spcAft>
              <a:buClr>
                <a:schemeClr val="accent1"/>
              </a:buClr>
              <a:buSzPts val="2200"/>
              <a:buFont typeface="Ramabhadra"/>
              <a:buNone/>
              <a:defRPr sz="2200">
                <a:solidFill>
                  <a:schemeClr val="accent1"/>
                </a:solidFill>
                <a:latin typeface="Ramabhadra"/>
                <a:ea typeface="Ramabhadra"/>
                <a:cs typeface="Ramabhadra"/>
                <a:sym typeface="Ramabhadra"/>
              </a:defRPr>
            </a:lvl4pPr>
            <a:lvl5pPr lvl="4">
              <a:spcBef>
                <a:spcPts val="0"/>
              </a:spcBef>
              <a:spcAft>
                <a:spcPts val="0"/>
              </a:spcAft>
              <a:buClr>
                <a:schemeClr val="accent1"/>
              </a:buClr>
              <a:buSzPts val="2200"/>
              <a:buFont typeface="Ramabhadra"/>
              <a:buNone/>
              <a:defRPr sz="2200">
                <a:solidFill>
                  <a:schemeClr val="accent1"/>
                </a:solidFill>
                <a:latin typeface="Ramabhadra"/>
                <a:ea typeface="Ramabhadra"/>
                <a:cs typeface="Ramabhadra"/>
                <a:sym typeface="Ramabhadra"/>
              </a:defRPr>
            </a:lvl5pPr>
            <a:lvl6pPr lvl="5">
              <a:spcBef>
                <a:spcPts val="0"/>
              </a:spcBef>
              <a:spcAft>
                <a:spcPts val="0"/>
              </a:spcAft>
              <a:buClr>
                <a:schemeClr val="accent1"/>
              </a:buClr>
              <a:buSzPts val="2200"/>
              <a:buFont typeface="Ramabhadra"/>
              <a:buNone/>
              <a:defRPr sz="2200">
                <a:solidFill>
                  <a:schemeClr val="accent1"/>
                </a:solidFill>
                <a:latin typeface="Ramabhadra"/>
                <a:ea typeface="Ramabhadra"/>
                <a:cs typeface="Ramabhadra"/>
                <a:sym typeface="Ramabhadra"/>
              </a:defRPr>
            </a:lvl6pPr>
            <a:lvl7pPr lvl="6">
              <a:spcBef>
                <a:spcPts val="0"/>
              </a:spcBef>
              <a:spcAft>
                <a:spcPts val="0"/>
              </a:spcAft>
              <a:buClr>
                <a:schemeClr val="accent1"/>
              </a:buClr>
              <a:buSzPts val="2200"/>
              <a:buFont typeface="Ramabhadra"/>
              <a:buNone/>
              <a:defRPr sz="2200">
                <a:solidFill>
                  <a:schemeClr val="accent1"/>
                </a:solidFill>
                <a:latin typeface="Ramabhadra"/>
                <a:ea typeface="Ramabhadra"/>
                <a:cs typeface="Ramabhadra"/>
                <a:sym typeface="Ramabhadra"/>
              </a:defRPr>
            </a:lvl7pPr>
            <a:lvl8pPr lvl="7">
              <a:spcBef>
                <a:spcPts val="0"/>
              </a:spcBef>
              <a:spcAft>
                <a:spcPts val="0"/>
              </a:spcAft>
              <a:buClr>
                <a:schemeClr val="accent1"/>
              </a:buClr>
              <a:buSzPts val="2200"/>
              <a:buFont typeface="Ramabhadra"/>
              <a:buNone/>
              <a:defRPr sz="2200">
                <a:solidFill>
                  <a:schemeClr val="accent1"/>
                </a:solidFill>
                <a:latin typeface="Ramabhadra"/>
                <a:ea typeface="Ramabhadra"/>
                <a:cs typeface="Ramabhadra"/>
                <a:sym typeface="Ramabhadra"/>
              </a:defRPr>
            </a:lvl8pPr>
            <a:lvl9pPr lvl="8">
              <a:spcBef>
                <a:spcPts val="0"/>
              </a:spcBef>
              <a:spcAft>
                <a:spcPts val="0"/>
              </a:spcAft>
              <a:buClr>
                <a:schemeClr val="accent1"/>
              </a:buClr>
              <a:buSzPts val="2200"/>
              <a:buFont typeface="Ramabhadra"/>
              <a:buNone/>
              <a:defRPr sz="2200">
                <a:solidFill>
                  <a:schemeClr val="accent1"/>
                </a:solidFill>
                <a:latin typeface="Ramabhadra"/>
                <a:ea typeface="Ramabhadra"/>
                <a:cs typeface="Ramabhadra"/>
                <a:sym typeface="Ramabhadra"/>
              </a:defRPr>
            </a:lvl9pPr>
          </a:lstStyle>
          <a:p>
            <a:endParaRPr/>
          </a:p>
        </p:txBody>
      </p:sp>
      <p:sp>
        <p:nvSpPr>
          <p:cNvPr id="146" name="Google Shape;146;p17"/>
          <p:cNvSpPr txBox="1">
            <a:spLocks noGrp="1"/>
          </p:cNvSpPr>
          <p:nvPr>
            <p:ph type="subTitle" idx="9"/>
          </p:nvPr>
        </p:nvSpPr>
        <p:spPr>
          <a:xfrm>
            <a:off x="4756588" y="1646992"/>
            <a:ext cx="695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200"/>
              <a:buFont typeface="Ramabhadra"/>
              <a:buNone/>
              <a:defRPr sz="2900" b="1">
                <a:solidFill>
                  <a:schemeClr val="lt1"/>
                </a:solidFill>
                <a:latin typeface="Montserrat"/>
                <a:ea typeface="Montserrat"/>
                <a:cs typeface="Montserrat"/>
                <a:sym typeface="Montserrat"/>
              </a:defRPr>
            </a:lvl1pPr>
            <a:lvl2pPr lvl="1" rtl="0">
              <a:spcBef>
                <a:spcPts val="0"/>
              </a:spcBef>
              <a:spcAft>
                <a:spcPts val="0"/>
              </a:spcAft>
              <a:buClr>
                <a:schemeClr val="accent1"/>
              </a:buClr>
              <a:buSzPts val="2200"/>
              <a:buFont typeface="Ramabhadra"/>
              <a:buNone/>
              <a:defRPr sz="2200">
                <a:solidFill>
                  <a:schemeClr val="accent1"/>
                </a:solidFill>
                <a:latin typeface="Ramabhadra"/>
                <a:ea typeface="Ramabhadra"/>
                <a:cs typeface="Ramabhadra"/>
                <a:sym typeface="Ramabhadra"/>
              </a:defRPr>
            </a:lvl2pPr>
            <a:lvl3pPr lvl="2" rtl="0">
              <a:spcBef>
                <a:spcPts val="0"/>
              </a:spcBef>
              <a:spcAft>
                <a:spcPts val="0"/>
              </a:spcAft>
              <a:buClr>
                <a:schemeClr val="accent1"/>
              </a:buClr>
              <a:buSzPts val="2200"/>
              <a:buFont typeface="Ramabhadra"/>
              <a:buNone/>
              <a:defRPr sz="2200">
                <a:solidFill>
                  <a:schemeClr val="accent1"/>
                </a:solidFill>
                <a:latin typeface="Ramabhadra"/>
                <a:ea typeface="Ramabhadra"/>
                <a:cs typeface="Ramabhadra"/>
                <a:sym typeface="Ramabhadra"/>
              </a:defRPr>
            </a:lvl3pPr>
            <a:lvl4pPr lvl="3" rtl="0">
              <a:spcBef>
                <a:spcPts val="0"/>
              </a:spcBef>
              <a:spcAft>
                <a:spcPts val="0"/>
              </a:spcAft>
              <a:buClr>
                <a:schemeClr val="accent1"/>
              </a:buClr>
              <a:buSzPts val="2200"/>
              <a:buFont typeface="Ramabhadra"/>
              <a:buNone/>
              <a:defRPr sz="2200">
                <a:solidFill>
                  <a:schemeClr val="accent1"/>
                </a:solidFill>
                <a:latin typeface="Ramabhadra"/>
                <a:ea typeface="Ramabhadra"/>
                <a:cs typeface="Ramabhadra"/>
                <a:sym typeface="Ramabhadra"/>
              </a:defRPr>
            </a:lvl4pPr>
            <a:lvl5pPr lvl="4" rtl="0">
              <a:spcBef>
                <a:spcPts val="0"/>
              </a:spcBef>
              <a:spcAft>
                <a:spcPts val="0"/>
              </a:spcAft>
              <a:buClr>
                <a:schemeClr val="accent1"/>
              </a:buClr>
              <a:buSzPts val="2200"/>
              <a:buFont typeface="Ramabhadra"/>
              <a:buNone/>
              <a:defRPr sz="2200">
                <a:solidFill>
                  <a:schemeClr val="accent1"/>
                </a:solidFill>
                <a:latin typeface="Ramabhadra"/>
                <a:ea typeface="Ramabhadra"/>
                <a:cs typeface="Ramabhadra"/>
                <a:sym typeface="Ramabhadra"/>
              </a:defRPr>
            </a:lvl5pPr>
            <a:lvl6pPr lvl="5" rtl="0">
              <a:spcBef>
                <a:spcPts val="0"/>
              </a:spcBef>
              <a:spcAft>
                <a:spcPts val="0"/>
              </a:spcAft>
              <a:buClr>
                <a:schemeClr val="accent1"/>
              </a:buClr>
              <a:buSzPts val="2200"/>
              <a:buFont typeface="Ramabhadra"/>
              <a:buNone/>
              <a:defRPr sz="2200">
                <a:solidFill>
                  <a:schemeClr val="accent1"/>
                </a:solidFill>
                <a:latin typeface="Ramabhadra"/>
                <a:ea typeface="Ramabhadra"/>
                <a:cs typeface="Ramabhadra"/>
                <a:sym typeface="Ramabhadra"/>
              </a:defRPr>
            </a:lvl6pPr>
            <a:lvl7pPr lvl="6" rtl="0">
              <a:spcBef>
                <a:spcPts val="0"/>
              </a:spcBef>
              <a:spcAft>
                <a:spcPts val="0"/>
              </a:spcAft>
              <a:buClr>
                <a:schemeClr val="accent1"/>
              </a:buClr>
              <a:buSzPts val="2200"/>
              <a:buFont typeface="Ramabhadra"/>
              <a:buNone/>
              <a:defRPr sz="2200">
                <a:solidFill>
                  <a:schemeClr val="accent1"/>
                </a:solidFill>
                <a:latin typeface="Ramabhadra"/>
                <a:ea typeface="Ramabhadra"/>
                <a:cs typeface="Ramabhadra"/>
                <a:sym typeface="Ramabhadra"/>
              </a:defRPr>
            </a:lvl7pPr>
            <a:lvl8pPr lvl="7" rtl="0">
              <a:spcBef>
                <a:spcPts val="0"/>
              </a:spcBef>
              <a:spcAft>
                <a:spcPts val="0"/>
              </a:spcAft>
              <a:buClr>
                <a:schemeClr val="accent1"/>
              </a:buClr>
              <a:buSzPts val="2200"/>
              <a:buFont typeface="Ramabhadra"/>
              <a:buNone/>
              <a:defRPr sz="2200">
                <a:solidFill>
                  <a:schemeClr val="accent1"/>
                </a:solidFill>
                <a:latin typeface="Ramabhadra"/>
                <a:ea typeface="Ramabhadra"/>
                <a:cs typeface="Ramabhadra"/>
                <a:sym typeface="Ramabhadra"/>
              </a:defRPr>
            </a:lvl8pPr>
            <a:lvl9pPr lvl="8" rtl="0">
              <a:spcBef>
                <a:spcPts val="0"/>
              </a:spcBef>
              <a:spcAft>
                <a:spcPts val="0"/>
              </a:spcAft>
              <a:buClr>
                <a:schemeClr val="accent1"/>
              </a:buClr>
              <a:buSzPts val="2200"/>
              <a:buFont typeface="Ramabhadra"/>
              <a:buNone/>
              <a:defRPr sz="2200">
                <a:solidFill>
                  <a:schemeClr val="accent1"/>
                </a:solidFill>
                <a:latin typeface="Ramabhadra"/>
                <a:ea typeface="Ramabhadra"/>
                <a:cs typeface="Ramabhadra"/>
                <a:sym typeface="Ramabhadra"/>
              </a:defRPr>
            </a:lvl9pPr>
          </a:lstStyle>
          <a:p>
            <a:endParaRPr/>
          </a:p>
        </p:txBody>
      </p:sp>
      <p:sp>
        <p:nvSpPr>
          <p:cNvPr id="147" name="Google Shape;147;p17"/>
          <p:cNvSpPr txBox="1">
            <a:spLocks noGrp="1"/>
          </p:cNvSpPr>
          <p:nvPr>
            <p:ph type="subTitle" idx="13"/>
          </p:nvPr>
        </p:nvSpPr>
        <p:spPr>
          <a:xfrm>
            <a:off x="715088" y="3239292"/>
            <a:ext cx="695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200"/>
              <a:buFont typeface="Ramabhadra"/>
              <a:buNone/>
              <a:defRPr sz="2900" b="1">
                <a:solidFill>
                  <a:schemeClr val="lt1"/>
                </a:solidFill>
                <a:latin typeface="Montserrat"/>
                <a:ea typeface="Montserrat"/>
                <a:cs typeface="Montserrat"/>
                <a:sym typeface="Montserrat"/>
              </a:defRPr>
            </a:lvl1pPr>
            <a:lvl2pPr lvl="1" rtl="0">
              <a:spcBef>
                <a:spcPts val="0"/>
              </a:spcBef>
              <a:spcAft>
                <a:spcPts val="0"/>
              </a:spcAft>
              <a:buClr>
                <a:schemeClr val="accent1"/>
              </a:buClr>
              <a:buSzPts val="2200"/>
              <a:buFont typeface="Ramabhadra"/>
              <a:buNone/>
              <a:defRPr sz="2200">
                <a:solidFill>
                  <a:schemeClr val="accent1"/>
                </a:solidFill>
                <a:latin typeface="Ramabhadra"/>
                <a:ea typeface="Ramabhadra"/>
                <a:cs typeface="Ramabhadra"/>
                <a:sym typeface="Ramabhadra"/>
              </a:defRPr>
            </a:lvl2pPr>
            <a:lvl3pPr lvl="2" rtl="0">
              <a:spcBef>
                <a:spcPts val="0"/>
              </a:spcBef>
              <a:spcAft>
                <a:spcPts val="0"/>
              </a:spcAft>
              <a:buClr>
                <a:schemeClr val="accent1"/>
              </a:buClr>
              <a:buSzPts val="2200"/>
              <a:buFont typeface="Ramabhadra"/>
              <a:buNone/>
              <a:defRPr sz="2200">
                <a:solidFill>
                  <a:schemeClr val="accent1"/>
                </a:solidFill>
                <a:latin typeface="Ramabhadra"/>
                <a:ea typeface="Ramabhadra"/>
                <a:cs typeface="Ramabhadra"/>
                <a:sym typeface="Ramabhadra"/>
              </a:defRPr>
            </a:lvl3pPr>
            <a:lvl4pPr lvl="3" rtl="0">
              <a:spcBef>
                <a:spcPts val="0"/>
              </a:spcBef>
              <a:spcAft>
                <a:spcPts val="0"/>
              </a:spcAft>
              <a:buClr>
                <a:schemeClr val="accent1"/>
              </a:buClr>
              <a:buSzPts val="2200"/>
              <a:buFont typeface="Ramabhadra"/>
              <a:buNone/>
              <a:defRPr sz="2200">
                <a:solidFill>
                  <a:schemeClr val="accent1"/>
                </a:solidFill>
                <a:latin typeface="Ramabhadra"/>
                <a:ea typeface="Ramabhadra"/>
                <a:cs typeface="Ramabhadra"/>
                <a:sym typeface="Ramabhadra"/>
              </a:defRPr>
            </a:lvl4pPr>
            <a:lvl5pPr lvl="4" rtl="0">
              <a:spcBef>
                <a:spcPts val="0"/>
              </a:spcBef>
              <a:spcAft>
                <a:spcPts val="0"/>
              </a:spcAft>
              <a:buClr>
                <a:schemeClr val="accent1"/>
              </a:buClr>
              <a:buSzPts val="2200"/>
              <a:buFont typeface="Ramabhadra"/>
              <a:buNone/>
              <a:defRPr sz="2200">
                <a:solidFill>
                  <a:schemeClr val="accent1"/>
                </a:solidFill>
                <a:latin typeface="Ramabhadra"/>
                <a:ea typeface="Ramabhadra"/>
                <a:cs typeface="Ramabhadra"/>
                <a:sym typeface="Ramabhadra"/>
              </a:defRPr>
            </a:lvl5pPr>
            <a:lvl6pPr lvl="5" rtl="0">
              <a:spcBef>
                <a:spcPts val="0"/>
              </a:spcBef>
              <a:spcAft>
                <a:spcPts val="0"/>
              </a:spcAft>
              <a:buClr>
                <a:schemeClr val="accent1"/>
              </a:buClr>
              <a:buSzPts val="2200"/>
              <a:buFont typeface="Ramabhadra"/>
              <a:buNone/>
              <a:defRPr sz="2200">
                <a:solidFill>
                  <a:schemeClr val="accent1"/>
                </a:solidFill>
                <a:latin typeface="Ramabhadra"/>
                <a:ea typeface="Ramabhadra"/>
                <a:cs typeface="Ramabhadra"/>
                <a:sym typeface="Ramabhadra"/>
              </a:defRPr>
            </a:lvl6pPr>
            <a:lvl7pPr lvl="6" rtl="0">
              <a:spcBef>
                <a:spcPts val="0"/>
              </a:spcBef>
              <a:spcAft>
                <a:spcPts val="0"/>
              </a:spcAft>
              <a:buClr>
                <a:schemeClr val="accent1"/>
              </a:buClr>
              <a:buSzPts val="2200"/>
              <a:buFont typeface="Ramabhadra"/>
              <a:buNone/>
              <a:defRPr sz="2200">
                <a:solidFill>
                  <a:schemeClr val="accent1"/>
                </a:solidFill>
                <a:latin typeface="Ramabhadra"/>
                <a:ea typeface="Ramabhadra"/>
                <a:cs typeface="Ramabhadra"/>
                <a:sym typeface="Ramabhadra"/>
              </a:defRPr>
            </a:lvl7pPr>
            <a:lvl8pPr lvl="7" rtl="0">
              <a:spcBef>
                <a:spcPts val="0"/>
              </a:spcBef>
              <a:spcAft>
                <a:spcPts val="0"/>
              </a:spcAft>
              <a:buClr>
                <a:schemeClr val="accent1"/>
              </a:buClr>
              <a:buSzPts val="2200"/>
              <a:buFont typeface="Ramabhadra"/>
              <a:buNone/>
              <a:defRPr sz="2200">
                <a:solidFill>
                  <a:schemeClr val="accent1"/>
                </a:solidFill>
                <a:latin typeface="Ramabhadra"/>
                <a:ea typeface="Ramabhadra"/>
                <a:cs typeface="Ramabhadra"/>
                <a:sym typeface="Ramabhadra"/>
              </a:defRPr>
            </a:lvl8pPr>
            <a:lvl9pPr lvl="8" rtl="0">
              <a:spcBef>
                <a:spcPts val="0"/>
              </a:spcBef>
              <a:spcAft>
                <a:spcPts val="0"/>
              </a:spcAft>
              <a:buClr>
                <a:schemeClr val="accent1"/>
              </a:buClr>
              <a:buSzPts val="2200"/>
              <a:buFont typeface="Ramabhadra"/>
              <a:buNone/>
              <a:defRPr sz="2200">
                <a:solidFill>
                  <a:schemeClr val="accent1"/>
                </a:solidFill>
                <a:latin typeface="Ramabhadra"/>
                <a:ea typeface="Ramabhadra"/>
                <a:cs typeface="Ramabhadra"/>
                <a:sym typeface="Ramabhadra"/>
              </a:defRPr>
            </a:lvl9pPr>
          </a:lstStyle>
          <a:p>
            <a:endParaRPr/>
          </a:p>
        </p:txBody>
      </p:sp>
      <p:sp>
        <p:nvSpPr>
          <p:cNvPr id="148" name="Google Shape;148;p17"/>
          <p:cNvSpPr txBox="1">
            <a:spLocks noGrp="1"/>
          </p:cNvSpPr>
          <p:nvPr>
            <p:ph type="subTitle" idx="14"/>
          </p:nvPr>
        </p:nvSpPr>
        <p:spPr>
          <a:xfrm>
            <a:off x="4756588" y="3239292"/>
            <a:ext cx="695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200"/>
              <a:buFont typeface="Ramabhadra"/>
              <a:buNone/>
              <a:defRPr sz="2900" b="1">
                <a:solidFill>
                  <a:schemeClr val="lt1"/>
                </a:solidFill>
                <a:latin typeface="Montserrat"/>
                <a:ea typeface="Montserrat"/>
                <a:cs typeface="Montserrat"/>
                <a:sym typeface="Montserrat"/>
              </a:defRPr>
            </a:lvl1pPr>
            <a:lvl2pPr lvl="1" rtl="0">
              <a:spcBef>
                <a:spcPts val="0"/>
              </a:spcBef>
              <a:spcAft>
                <a:spcPts val="0"/>
              </a:spcAft>
              <a:buClr>
                <a:schemeClr val="accent1"/>
              </a:buClr>
              <a:buSzPts val="2200"/>
              <a:buFont typeface="Ramabhadra"/>
              <a:buNone/>
              <a:defRPr sz="2200">
                <a:solidFill>
                  <a:schemeClr val="accent1"/>
                </a:solidFill>
                <a:latin typeface="Ramabhadra"/>
                <a:ea typeface="Ramabhadra"/>
                <a:cs typeface="Ramabhadra"/>
                <a:sym typeface="Ramabhadra"/>
              </a:defRPr>
            </a:lvl2pPr>
            <a:lvl3pPr lvl="2" rtl="0">
              <a:spcBef>
                <a:spcPts val="0"/>
              </a:spcBef>
              <a:spcAft>
                <a:spcPts val="0"/>
              </a:spcAft>
              <a:buClr>
                <a:schemeClr val="accent1"/>
              </a:buClr>
              <a:buSzPts val="2200"/>
              <a:buFont typeface="Ramabhadra"/>
              <a:buNone/>
              <a:defRPr sz="2200">
                <a:solidFill>
                  <a:schemeClr val="accent1"/>
                </a:solidFill>
                <a:latin typeface="Ramabhadra"/>
                <a:ea typeface="Ramabhadra"/>
                <a:cs typeface="Ramabhadra"/>
                <a:sym typeface="Ramabhadra"/>
              </a:defRPr>
            </a:lvl3pPr>
            <a:lvl4pPr lvl="3" rtl="0">
              <a:spcBef>
                <a:spcPts val="0"/>
              </a:spcBef>
              <a:spcAft>
                <a:spcPts val="0"/>
              </a:spcAft>
              <a:buClr>
                <a:schemeClr val="accent1"/>
              </a:buClr>
              <a:buSzPts val="2200"/>
              <a:buFont typeface="Ramabhadra"/>
              <a:buNone/>
              <a:defRPr sz="2200">
                <a:solidFill>
                  <a:schemeClr val="accent1"/>
                </a:solidFill>
                <a:latin typeface="Ramabhadra"/>
                <a:ea typeface="Ramabhadra"/>
                <a:cs typeface="Ramabhadra"/>
                <a:sym typeface="Ramabhadra"/>
              </a:defRPr>
            </a:lvl4pPr>
            <a:lvl5pPr lvl="4" rtl="0">
              <a:spcBef>
                <a:spcPts val="0"/>
              </a:spcBef>
              <a:spcAft>
                <a:spcPts val="0"/>
              </a:spcAft>
              <a:buClr>
                <a:schemeClr val="accent1"/>
              </a:buClr>
              <a:buSzPts val="2200"/>
              <a:buFont typeface="Ramabhadra"/>
              <a:buNone/>
              <a:defRPr sz="2200">
                <a:solidFill>
                  <a:schemeClr val="accent1"/>
                </a:solidFill>
                <a:latin typeface="Ramabhadra"/>
                <a:ea typeface="Ramabhadra"/>
                <a:cs typeface="Ramabhadra"/>
                <a:sym typeface="Ramabhadra"/>
              </a:defRPr>
            </a:lvl5pPr>
            <a:lvl6pPr lvl="5" rtl="0">
              <a:spcBef>
                <a:spcPts val="0"/>
              </a:spcBef>
              <a:spcAft>
                <a:spcPts val="0"/>
              </a:spcAft>
              <a:buClr>
                <a:schemeClr val="accent1"/>
              </a:buClr>
              <a:buSzPts val="2200"/>
              <a:buFont typeface="Ramabhadra"/>
              <a:buNone/>
              <a:defRPr sz="2200">
                <a:solidFill>
                  <a:schemeClr val="accent1"/>
                </a:solidFill>
                <a:latin typeface="Ramabhadra"/>
                <a:ea typeface="Ramabhadra"/>
                <a:cs typeface="Ramabhadra"/>
                <a:sym typeface="Ramabhadra"/>
              </a:defRPr>
            </a:lvl6pPr>
            <a:lvl7pPr lvl="6" rtl="0">
              <a:spcBef>
                <a:spcPts val="0"/>
              </a:spcBef>
              <a:spcAft>
                <a:spcPts val="0"/>
              </a:spcAft>
              <a:buClr>
                <a:schemeClr val="accent1"/>
              </a:buClr>
              <a:buSzPts val="2200"/>
              <a:buFont typeface="Ramabhadra"/>
              <a:buNone/>
              <a:defRPr sz="2200">
                <a:solidFill>
                  <a:schemeClr val="accent1"/>
                </a:solidFill>
                <a:latin typeface="Ramabhadra"/>
                <a:ea typeface="Ramabhadra"/>
                <a:cs typeface="Ramabhadra"/>
                <a:sym typeface="Ramabhadra"/>
              </a:defRPr>
            </a:lvl7pPr>
            <a:lvl8pPr lvl="7" rtl="0">
              <a:spcBef>
                <a:spcPts val="0"/>
              </a:spcBef>
              <a:spcAft>
                <a:spcPts val="0"/>
              </a:spcAft>
              <a:buClr>
                <a:schemeClr val="accent1"/>
              </a:buClr>
              <a:buSzPts val="2200"/>
              <a:buFont typeface="Ramabhadra"/>
              <a:buNone/>
              <a:defRPr sz="2200">
                <a:solidFill>
                  <a:schemeClr val="accent1"/>
                </a:solidFill>
                <a:latin typeface="Ramabhadra"/>
                <a:ea typeface="Ramabhadra"/>
                <a:cs typeface="Ramabhadra"/>
                <a:sym typeface="Ramabhadra"/>
              </a:defRPr>
            </a:lvl8pPr>
            <a:lvl9pPr lvl="8" rtl="0">
              <a:spcBef>
                <a:spcPts val="0"/>
              </a:spcBef>
              <a:spcAft>
                <a:spcPts val="0"/>
              </a:spcAft>
              <a:buClr>
                <a:schemeClr val="accent1"/>
              </a:buClr>
              <a:buSzPts val="2200"/>
              <a:buFont typeface="Ramabhadra"/>
              <a:buNone/>
              <a:defRPr sz="2200">
                <a:solidFill>
                  <a:schemeClr val="accent1"/>
                </a:solidFill>
                <a:latin typeface="Ramabhadra"/>
                <a:ea typeface="Ramabhadra"/>
                <a:cs typeface="Ramabhadra"/>
                <a:sym typeface="Ramabhadra"/>
              </a:defRPr>
            </a:lvl9pPr>
          </a:lstStyle>
          <a:p>
            <a:endParaRPr/>
          </a:p>
        </p:txBody>
      </p:sp>
      <p:sp>
        <p:nvSpPr>
          <p:cNvPr id="149" name="Google Shape;149;p17"/>
          <p:cNvSpPr txBox="1">
            <a:spLocks noGrp="1"/>
          </p:cNvSpPr>
          <p:nvPr>
            <p:ph type="title" idx="15"/>
          </p:nvPr>
        </p:nvSpPr>
        <p:spPr>
          <a:xfrm>
            <a:off x="715050" y="358100"/>
            <a:ext cx="7713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800"/>
              <a:buFont typeface="Ramabhadra"/>
              <a:buNone/>
              <a:defRPr>
                <a:solidFill>
                  <a:schemeClr val="accent1"/>
                </a:solidFill>
              </a:defRPr>
            </a:lvl1pPr>
            <a:lvl2pPr lvl="1"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2pPr>
            <a:lvl3pPr lvl="2"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3pPr>
            <a:lvl4pPr lvl="3"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4pPr>
            <a:lvl5pPr lvl="4"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5pPr>
            <a:lvl6pPr lvl="5"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6pPr>
            <a:lvl7pPr lvl="6"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7pPr>
            <a:lvl8pPr lvl="7"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8pPr>
            <a:lvl9pPr lvl="8"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
  <p:cSld name="CUSTOM_4">
    <p:spTree>
      <p:nvGrpSpPr>
        <p:cNvPr id="1" name="Shape 150"/>
        <p:cNvGrpSpPr/>
        <p:nvPr/>
      </p:nvGrpSpPr>
      <p:grpSpPr>
        <a:xfrm>
          <a:off x="0" y="0"/>
          <a:ext cx="0" cy="0"/>
          <a:chOff x="0" y="0"/>
          <a:chExt cx="0" cy="0"/>
        </a:xfrm>
      </p:grpSpPr>
      <p:grpSp>
        <p:nvGrpSpPr>
          <p:cNvPr id="151" name="Google Shape;151;p18"/>
          <p:cNvGrpSpPr/>
          <p:nvPr/>
        </p:nvGrpSpPr>
        <p:grpSpPr>
          <a:xfrm>
            <a:off x="-21600" y="-574925"/>
            <a:ext cx="9165600" cy="1935575"/>
            <a:chOff x="-21600" y="-574925"/>
            <a:chExt cx="9165600" cy="1935575"/>
          </a:xfrm>
        </p:grpSpPr>
        <p:grpSp>
          <p:nvGrpSpPr>
            <p:cNvPr id="152" name="Google Shape;152;p18"/>
            <p:cNvGrpSpPr/>
            <p:nvPr/>
          </p:nvGrpSpPr>
          <p:grpSpPr>
            <a:xfrm>
              <a:off x="-21600" y="-472925"/>
              <a:ext cx="1218325" cy="1833575"/>
              <a:chOff x="-21600" y="-472925"/>
              <a:chExt cx="1218325" cy="1833575"/>
            </a:xfrm>
          </p:grpSpPr>
          <p:sp>
            <p:nvSpPr>
              <p:cNvPr id="153" name="Google Shape;153;p18"/>
              <p:cNvSpPr/>
              <p:nvPr/>
            </p:nvSpPr>
            <p:spPr>
              <a:xfrm rot="10800000" flipH="1">
                <a:off x="-21600" y="-472925"/>
                <a:ext cx="1218325" cy="1833575"/>
              </a:xfrm>
              <a:custGeom>
                <a:avLst/>
                <a:gdLst/>
                <a:ahLst/>
                <a:cxnLst/>
                <a:rect l="l" t="t" r="r" b="b"/>
                <a:pathLst>
                  <a:path w="48733" h="73343" extrusionOk="0">
                    <a:moveTo>
                      <a:pt x="48732" y="73342"/>
                    </a:moveTo>
                    <a:lnTo>
                      <a:pt x="0" y="73342"/>
                    </a:lnTo>
                    <a:lnTo>
                      <a:pt x="0" y="0"/>
                    </a:lnTo>
                    <a:lnTo>
                      <a:pt x="45399" y="23932"/>
                    </a:lnTo>
                    <a:cubicBezTo>
                      <a:pt x="47447" y="25015"/>
                      <a:pt x="48732" y="27134"/>
                      <a:pt x="48732" y="29432"/>
                    </a:cubicBezTo>
                    <a:lnTo>
                      <a:pt x="48732" y="73342"/>
                    </a:lnTo>
                    <a:close/>
                  </a:path>
                </a:pathLst>
              </a:custGeom>
              <a:gradFill>
                <a:gsLst>
                  <a:gs pos="0">
                    <a:schemeClr val="accent1"/>
                  </a:gs>
                  <a:gs pos="63000">
                    <a:srgbClr val="194175"/>
                  </a:gs>
                  <a:gs pos="100000">
                    <a:schemeClr val="accent2"/>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p:nvPr/>
            </p:nvSpPr>
            <p:spPr>
              <a:xfrm rot="5400000" flipH="1">
                <a:off x="-290306" y="-195780"/>
                <a:ext cx="1407925" cy="870435"/>
              </a:xfrm>
              <a:custGeom>
                <a:avLst/>
                <a:gdLst/>
                <a:ahLst/>
                <a:cxnLst/>
                <a:rect l="l" t="t" r="r" b="b"/>
                <a:pathLst>
                  <a:path w="56317" h="33350" extrusionOk="0">
                    <a:moveTo>
                      <a:pt x="56317" y="33350"/>
                    </a:moveTo>
                    <a:lnTo>
                      <a:pt x="56317" y="0"/>
                    </a:lnTo>
                    <a:lnTo>
                      <a:pt x="20074" y="0"/>
                    </a:lnTo>
                    <a:cubicBezTo>
                      <a:pt x="18741" y="0"/>
                      <a:pt x="17514" y="739"/>
                      <a:pt x="16883" y="1905"/>
                    </a:cubicBezTo>
                    <a:lnTo>
                      <a:pt x="0" y="33350"/>
                    </a:lnTo>
                    <a:cubicBezTo>
                      <a:pt x="0" y="33350"/>
                      <a:pt x="53412" y="33326"/>
                      <a:pt x="56317" y="33350"/>
                    </a:cubicBezTo>
                    <a:close/>
                  </a:path>
                </a:pathLst>
              </a:custGeom>
              <a:gradFill>
                <a:gsLst>
                  <a:gs pos="0">
                    <a:schemeClr val="accent3"/>
                  </a:gs>
                  <a:gs pos="34000">
                    <a:srgbClr val="FAB93C"/>
                  </a:gs>
                  <a:gs pos="100000">
                    <a:schemeClr val="accent4"/>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55;p18"/>
            <p:cNvGrpSpPr/>
            <p:nvPr/>
          </p:nvGrpSpPr>
          <p:grpSpPr>
            <a:xfrm flipH="1">
              <a:off x="7925675" y="-574925"/>
              <a:ext cx="1218325" cy="1833575"/>
              <a:chOff x="-21600" y="-472925"/>
              <a:chExt cx="1218325" cy="1833575"/>
            </a:xfrm>
          </p:grpSpPr>
          <p:sp>
            <p:nvSpPr>
              <p:cNvPr id="156" name="Google Shape;156;p18"/>
              <p:cNvSpPr/>
              <p:nvPr/>
            </p:nvSpPr>
            <p:spPr>
              <a:xfrm rot="10800000" flipH="1">
                <a:off x="-21600" y="-472925"/>
                <a:ext cx="1218325" cy="1833575"/>
              </a:xfrm>
              <a:custGeom>
                <a:avLst/>
                <a:gdLst/>
                <a:ahLst/>
                <a:cxnLst/>
                <a:rect l="l" t="t" r="r" b="b"/>
                <a:pathLst>
                  <a:path w="48733" h="73343" extrusionOk="0">
                    <a:moveTo>
                      <a:pt x="48732" y="73342"/>
                    </a:moveTo>
                    <a:lnTo>
                      <a:pt x="0" y="73342"/>
                    </a:lnTo>
                    <a:lnTo>
                      <a:pt x="0" y="0"/>
                    </a:lnTo>
                    <a:lnTo>
                      <a:pt x="45399" y="23932"/>
                    </a:lnTo>
                    <a:cubicBezTo>
                      <a:pt x="47447" y="25015"/>
                      <a:pt x="48732" y="27134"/>
                      <a:pt x="48732" y="29432"/>
                    </a:cubicBezTo>
                    <a:lnTo>
                      <a:pt x="48732" y="73342"/>
                    </a:lnTo>
                    <a:close/>
                  </a:path>
                </a:pathLst>
              </a:custGeom>
              <a:gradFill>
                <a:gsLst>
                  <a:gs pos="0">
                    <a:schemeClr val="accent1"/>
                  </a:gs>
                  <a:gs pos="63000">
                    <a:srgbClr val="194175"/>
                  </a:gs>
                  <a:gs pos="100000">
                    <a:schemeClr val="accent2"/>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8"/>
              <p:cNvSpPr/>
              <p:nvPr/>
            </p:nvSpPr>
            <p:spPr>
              <a:xfrm rot="5400000" flipH="1">
                <a:off x="-290306" y="-195780"/>
                <a:ext cx="1407925" cy="870435"/>
              </a:xfrm>
              <a:custGeom>
                <a:avLst/>
                <a:gdLst/>
                <a:ahLst/>
                <a:cxnLst/>
                <a:rect l="l" t="t" r="r" b="b"/>
                <a:pathLst>
                  <a:path w="56317" h="33350" extrusionOk="0">
                    <a:moveTo>
                      <a:pt x="56317" y="33350"/>
                    </a:moveTo>
                    <a:lnTo>
                      <a:pt x="56317" y="0"/>
                    </a:lnTo>
                    <a:lnTo>
                      <a:pt x="20074" y="0"/>
                    </a:lnTo>
                    <a:cubicBezTo>
                      <a:pt x="18741" y="0"/>
                      <a:pt x="17514" y="739"/>
                      <a:pt x="16883" y="1905"/>
                    </a:cubicBezTo>
                    <a:lnTo>
                      <a:pt x="0" y="33350"/>
                    </a:lnTo>
                    <a:cubicBezTo>
                      <a:pt x="0" y="33350"/>
                      <a:pt x="53412" y="33326"/>
                      <a:pt x="56317" y="33350"/>
                    </a:cubicBezTo>
                    <a:close/>
                  </a:path>
                </a:pathLst>
              </a:custGeom>
              <a:gradFill>
                <a:gsLst>
                  <a:gs pos="0">
                    <a:schemeClr val="accent3"/>
                  </a:gs>
                  <a:gs pos="34000">
                    <a:srgbClr val="FAB93C"/>
                  </a:gs>
                  <a:gs pos="100000">
                    <a:schemeClr val="accent4"/>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8" name="Google Shape;158;p18"/>
          <p:cNvSpPr txBox="1">
            <a:spLocks noGrp="1"/>
          </p:cNvSpPr>
          <p:nvPr>
            <p:ph type="title"/>
          </p:nvPr>
        </p:nvSpPr>
        <p:spPr>
          <a:xfrm>
            <a:off x="1506338" y="1686725"/>
            <a:ext cx="28671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2200" b="1">
                <a:latin typeface="Montserrat"/>
                <a:ea typeface="Montserrat"/>
                <a:cs typeface="Montserrat"/>
                <a:sym typeface="Montserrat"/>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59" name="Google Shape;159;p18"/>
          <p:cNvSpPr txBox="1">
            <a:spLocks noGrp="1"/>
          </p:cNvSpPr>
          <p:nvPr>
            <p:ph type="subTitle" idx="1"/>
          </p:nvPr>
        </p:nvSpPr>
        <p:spPr>
          <a:xfrm>
            <a:off x="1506338" y="2120850"/>
            <a:ext cx="2867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60" name="Google Shape;160;p18"/>
          <p:cNvSpPr txBox="1">
            <a:spLocks noGrp="1"/>
          </p:cNvSpPr>
          <p:nvPr>
            <p:ph type="title" idx="2"/>
          </p:nvPr>
        </p:nvSpPr>
        <p:spPr>
          <a:xfrm>
            <a:off x="4790193" y="1686725"/>
            <a:ext cx="28671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200" b="1">
                <a:latin typeface="Montserrat"/>
                <a:ea typeface="Montserrat"/>
                <a:cs typeface="Montserrat"/>
                <a:sym typeface="Montserrat"/>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61" name="Google Shape;161;p18"/>
          <p:cNvSpPr txBox="1">
            <a:spLocks noGrp="1"/>
          </p:cNvSpPr>
          <p:nvPr>
            <p:ph type="subTitle" idx="3"/>
          </p:nvPr>
        </p:nvSpPr>
        <p:spPr>
          <a:xfrm>
            <a:off x="4790193" y="2120850"/>
            <a:ext cx="28671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62" name="Google Shape;162;p18"/>
          <p:cNvSpPr txBox="1">
            <a:spLocks noGrp="1"/>
          </p:cNvSpPr>
          <p:nvPr>
            <p:ph type="title" idx="4"/>
          </p:nvPr>
        </p:nvSpPr>
        <p:spPr>
          <a:xfrm>
            <a:off x="1506338" y="3120125"/>
            <a:ext cx="28671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2200" b="1">
                <a:latin typeface="Montserrat"/>
                <a:ea typeface="Montserrat"/>
                <a:cs typeface="Montserrat"/>
                <a:sym typeface="Montserrat"/>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63" name="Google Shape;163;p18"/>
          <p:cNvSpPr txBox="1">
            <a:spLocks noGrp="1"/>
          </p:cNvSpPr>
          <p:nvPr>
            <p:ph type="subTitle" idx="5"/>
          </p:nvPr>
        </p:nvSpPr>
        <p:spPr>
          <a:xfrm>
            <a:off x="1506338" y="3554250"/>
            <a:ext cx="2867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64" name="Google Shape;164;p18"/>
          <p:cNvSpPr txBox="1">
            <a:spLocks noGrp="1"/>
          </p:cNvSpPr>
          <p:nvPr>
            <p:ph type="title" idx="6"/>
          </p:nvPr>
        </p:nvSpPr>
        <p:spPr>
          <a:xfrm>
            <a:off x="4790193" y="3120125"/>
            <a:ext cx="28671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200" b="1">
                <a:latin typeface="Montserrat"/>
                <a:ea typeface="Montserrat"/>
                <a:cs typeface="Montserrat"/>
                <a:sym typeface="Montserrat"/>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65" name="Google Shape;165;p18"/>
          <p:cNvSpPr txBox="1">
            <a:spLocks noGrp="1"/>
          </p:cNvSpPr>
          <p:nvPr>
            <p:ph type="subTitle" idx="7"/>
          </p:nvPr>
        </p:nvSpPr>
        <p:spPr>
          <a:xfrm>
            <a:off x="4790193" y="3554250"/>
            <a:ext cx="28671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66" name="Google Shape;166;p18"/>
          <p:cNvSpPr txBox="1">
            <a:spLocks noGrp="1"/>
          </p:cNvSpPr>
          <p:nvPr>
            <p:ph type="title" idx="8"/>
          </p:nvPr>
        </p:nvSpPr>
        <p:spPr>
          <a:xfrm>
            <a:off x="715050" y="358100"/>
            <a:ext cx="7713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800"/>
              <a:buFont typeface="Ramabhadra"/>
              <a:buNone/>
              <a:defRPr>
                <a:solidFill>
                  <a:schemeClr val="accent1"/>
                </a:solidFill>
              </a:defRPr>
            </a:lvl1pPr>
            <a:lvl2pPr lvl="1"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2pPr>
            <a:lvl3pPr lvl="2"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3pPr>
            <a:lvl4pPr lvl="3"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4pPr>
            <a:lvl5pPr lvl="4"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5pPr>
            <a:lvl6pPr lvl="5"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6pPr>
            <a:lvl7pPr lvl="6"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7pPr>
            <a:lvl8pPr lvl="7"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8pPr>
            <a:lvl9pPr lvl="8"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67"/>
        <p:cNvGrpSpPr/>
        <p:nvPr/>
      </p:nvGrpSpPr>
      <p:grpSpPr>
        <a:xfrm>
          <a:off x="0" y="0"/>
          <a:ext cx="0" cy="0"/>
          <a:chOff x="0" y="0"/>
          <a:chExt cx="0" cy="0"/>
        </a:xfrm>
      </p:grpSpPr>
      <p:grpSp>
        <p:nvGrpSpPr>
          <p:cNvPr id="168" name="Google Shape;168;p19"/>
          <p:cNvGrpSpPr/>
          <p:nvPr/>
        </p:nvGrpSpPr>
        <p:grpSpPr>
          <a:xfrm>
            <a:off x="0" y="0"/>
            <a:ext cx="9144000" cy="4924784"/>
            <a:chOff x="0" y="0"/>
            <a:chExt cx="9144000" cy="4924784"/>
          </a:xfrm>
        </p:grpSpPr>
        <p:sp>
          <p:nvSpPr>
            <p:cNvPr id="169" name="Google Shape;169;p19"/>
            <p:cNvSpPr/>
            <p:nvPr/>
          </p:nvSpPr>
          <p:spPr>
            <a:xfrm>
              <a:off x="0" y="0"/>
              <a:ext cx="1895873" cy="393554"/>
            </a:xfrm>
            <a:custGeom>
              <a:avLst/>
              <a:gdLst/>
              <a:ahLst/>
              <a:cxnLst/>
              <a:rect l="l" t="t" r="r" b="b"/>
              <a:pathLst>
                <a:path w="40899" h="8490" extrusionOk="0">
                  <a:moveTo>
                    <a:pt x="37386" y="0"/>
                  </a:moveTo>
                  <a:lnTo>
                    <a:pt x="1" y="0"/>
                  </a:lnTo>
                  <a:lnTo>
                    <a:pt x="1" y="8490"/>
                  </a:lnTo>
                  <a:lnTo>
                    <a:pt x="35850" y="8490"/>
                  </a:lnTo>
                  <a:cubicBezTo>
                    <a:pt x="36898" y="8490"/>
                    <a:pt x="37863" y="7918"/>
                    <a:pt x="38363" y="7001"/>
                  </a:cubicBezTo>
                  <a:lnTo>
                    <a:pt x="39887" y="4132"/>
                  </a:lnTo>
                  <a:cubicBezTo>
                    <a:pt x="40899" y="2263"/>
                    <a:pt x="39529" y="0"/>
                    <a:pt x="37386" y="0"/>
                  </a:cubicBezTo>
                  <a:close/>
                </a:path>
              </a:pathLst>
            </a:cu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9"/>
            <p:cNvSpPr/>
            <p:nvPr/>
          </p:nvSpPr>
          <p:spPr>
            <a:xfrm>
              <a:off x="171000" y="191625"/>
              <a:ext cx="1269322" cy="343371"/>
            </a:xfrm>
            <a:custGeom>
              <a:avLst/>
              <a:gdLst/>
              <a:ahLst/>
              <a:cxnLst/>
              <a:rect l="l" t="t" r="r" b="b"/>
              <a:pathLst>
                <a:path w="22361" h="6049" extrusionOk="0">
                  <a:moveTo>
                    <a:pt x="19336" y="6049"/>
                  </a:moveTo>
                  <a:lnTo>
                    <a:pt x="3024" y="6049"/>
                  </a:lnTo>
                  <a:cubicBezTo>
                    <a:pt x="1358" y="6049"/>
                    <a:pt x="0" y="4692"/>
                    <a:pt x="0" y="3025"/>
                  </a:cubicBezTo>
                  <a:lnTo>
                    <a:pt x="0" y="3025"/>
                  </a:lnTo>
                  <a:cubicBezTo>
                    <a:pt x="0" y="1358"/>
                    <a:pt x="1358" y="1"/>
                    <a:pt x="3024" y="1"/>
                  </a:cubicBezTo>
                  <a:lnTo>
                    <a:pt x="19336" y="1"/>
                  </a:lnTo>
                  <a:cubicBezTo>
                    <a:pt x="21003" y="1"/>
                    <a:pt x="22360" y="1358"/>
                    <a:pt x="22360" y="3025"/>
                  </a:cubicBezTo>
                  <a:lnTo>
                    <a:pt x="22360" y="3025"/>
                  </a:lnTo>
                  <a:cubicBezTo>
                    <a:pt x="22360" y="4692"/>
                    <a:pt x="21003" y="6049"/>
                    <a:pt x="19336" y="6049"/>
                  </a:cubicBezTo>
                  <a:close/>
                </a:path>
              </a:pathLst>
            </a:custGeom>
            <a:gradFill>
              <a:gsLst>
                <a:gs pos="0">
                  <a:schemeClr val="accent3"/>
                </a:gs>
                <a:gs pos="34000">
                  <a:srgbClr val="FAB93C"/>
                </a:gs>
                <a:gs pos="100000">
                  <a:schemeClr val="accent4"/>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1" name="Google Shape;171;p19"/>
            <p:cNvCxnSpPr/>
            <p:nvPr/>
          </p:nvCxnSpPr>
          <p:spPr>
            <a:xfrm>
              <a:off x="7566300" y="4924784"/>
              <a:ext cx="1577700" cy="0"/>
            </a:xfrm>
            <a:prstGeom prst="straightConnector1">
              <a:avLst/>
            </a:prstGeom>
            <a:noFill/>
            <a:ln w="19050" cap="flat" cmpd="sng">
              <a:solidFill>
                <a:schemeClr val="accent2"/>
              </a:solidFill>
              <a:prstDash val="solid"/>
              <a:round/>
              <a:headEnd type="none" w="med" len="med"/>
              <a:tailEnd type="none" w="med" len="med"/>
            </a:ln>
          </p:spPr>
        </p:cxnSp>
      </p:grpSp>
      <p:sp>
        <p:nvSpPr>
          <p:cNvPr id="172" name="Google Shape;172;p19"/>
          <p:cNvSpPr txBox="1">
            <a:spLocks noGrp="1"/>
          </p:cNvSpPr>
          <p:nvPr>
            <p:ph type="title"/>
          </p:nvPr>
        </p:nvSpPr>
        <p:spPr>
          <a:xfrm>
            <a:off x="720000"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atin typeface="Montserrat"/>
                <a:ea typeface="Montserrat"/>
                <a:cs typeface="Montserrat"/>
                <a:sym typeface="Montserra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3" name="Google Shape;173;p19"/>
          <p:cNvSpPr txBox="1">
            <a:spLocks noGrp="1"/>
          </p:cNvSpPr>
          <p:nvPr>
            <p:ph type="subTitle" idx="1"/>
          </p:nvPr>
        </p:nvSpPr>
        <p:spPr>
          <a:xfrm>
            <a:off x="719975" y="238385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4" name="Google Shape;174;p19"/>
          <p:cNvSpPr txBox="1">
            <a:spLocks noGrp="1"/>
          </p:cNvSpPr>
          <p:nvPr>
            <p:ph type="title" idx="2"/>
          </p:nvPr>
        </p:nvSpPr>
        <p:spPr>
          <a:xfrm>
            <a:off x="3419269"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atin typeface="Montserrat"/>
                <a:ea typeface="Montserrat"/>
                <a:cs typeface="Montserrat"/>
                <a:sym typeface="Montserra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5" name="Google Shape;175;p19"/>
          <p:cNvSpPr txBox="1">
            <a:spLocks noGrp="1"/>
          </p:cNvSpPr>
          <p:nvPr>
            <p:ph type="subTitle" idx="3"/>
          </p:nvPr>
        </p:nvSpPr>
        <p:spPr>
          <a:xfrm>
            <a:off x="3419244" y="238385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6" name="Google Shape;176;p19"/>
          <p:cNvSpPr txBox="1">
            <a:spLocks noGrp="1"/>
          </p:cNvSpPr>
          <p:nvPr>
            <p:ph type="title" idx="4"/>
          </p:nvPr>
        </p:nvSpPr>
        <p:spPr>
          <a:xfrm>
            <a:off x="720000" y="36497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atin typeface="Montserrat"/>
                <a:ea typeface="Montserrat"/>
                <a:cs typeface="Montserrat"/>
                <a:sym typeface="Montserra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7" name="Google Shape;177;p19"/>
          <p:cNvSpPr txBox="1">
            <a:spLocks noGrp="1"/>
          </p:cNvSpPr>
          <p:nvPr>
            <p:ph type="subTitle" idx="5"/>
          </p:nvPr>
        </p:nvSpPr>
        <p:spPr>
          <a:xfrm>
            <a:off x="720000" y="41237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8" name="Google Shape;178;p19"/>
          <p:cNvSpPr txBox="1">
            <a:spLocks noGrp="1"/>
          </p:cNvSpPr>
          <p:nvPr>
            <p:ph type="title" idx="6"/>
          </p:nvPr>
        </p:nvSpPr>
        <p:spPr>
          <a:xfrm>
            <a:off x="3419269" y="36497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atin typeface="Montserrat"/>
                <a:ea typeface="Montserrat"/>
                <a:cs typeface="Montserrat"/>
                <a:sym typeface="Montserra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9" name="Google Shape;179;p19"/>
          <p:cNvSpPr txBox="1">
            <a:spLocks noGrp="1"/>
          </p:cNvSpPr>
          <p:nvPr>
            <p:ph type="subTitle" idx="7"/>
          </p:nvPr>
        </p:nvSpPr>
        <p:spPr>
          <a:xfrm>
            <a:off x="3419269" y="41237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80" name="Google Shape;180;p19"/>
          <p:cNvSpPr txBox="1">
            <a:spLocks noGrp="1"/>
          </p:cNvSpPr>
          <p:nvPr>
            <p:ph type="title" idx="8"/>
          </p:nvPr>
        </p:nvSpPr>
        <p:spPr>
          <a:xfrm>
            <a:off x="6118545"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atin typeface="Montserrat"/>
                <a:ea typeface="Montserrat"/>
                <a:cs typeface="Montserrat"/>
                <a:sym typeface="Montserra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1" name="Google Shape;181;p19"/>
          <p:cNvSpPr txBox="1">
            <a:spLocks noGrp="1"/>
          </p:cNvSpPr>
          <p:nvPr>
            <p:ph type="subTitle" idx="9"/>
          </p:nvPr>
        </p:nvSpPr>
        <p:spPr>
          <a:xfrm>
            <a:off x="6118520" y="238385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82" name="Google Shape;182;p19"/>
          <p:cNvSpPr txBox="1">
            <a:spLocks noGrp="1"/>
          </p:cNvSpPr>
          <p:nvPr>
            <p:ph type="title" idx="13"/>
          </p:nvPr>
        </p:nvSpPr>
        <p:spPr>
          <a:xfrm>
            <a:off x="6118545" y="36497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atin typeface="Montserrat"/>
                <a:ea typeface="Montserrat"/>
                <a:cs typeface="Montserrat"/>
                <a:sym typeface="Montserra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3" name="Google Shape;183;p19"/>
          <p:cNvSpPr txBox="1">
            <a:spLocks noGrp="1"/>
          </p:cNvSpPr>
          <p:nvPr>
            <p:ph type="subTitle" idx="14"/>
          </p:nvPr>
        </p:nvSpPr>
        <p:spPr>
          <a:xfrm>
            <a:off x="6118545" y="41237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84" name="Google Shape;184;p19"/>
          <p:cNvSpPr txBox="1">
            <a:spLocks noGrp="1"/>
          </p:cNvSpPr>
          <p:nvPr>
            <p:ph type="title" idx="15"/>
          </p:nvPr>
        </p:nvSpPr>
        <p:spPr>
          <a:xfrm>
            <a:off x="715050" y="358100"/>
            <a:ext cx="7713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3200"/>
              <a:buFont typeface="Montserrat ExtraBold"/>
              <a:buNone/>
              <a:defRPr sz="3200">
                <a:solidFill>
                  <a:schemeClr val="accent1"/>
                </a:solidFill>
                <a:latin typeface="Montserrat ExtraBold"/>
                <a:ea typeface="Montserrat ExtraBold"/>
                <a:cs typeface="Montserrat ExtraBold"/>
                <a:sym typeface="Montserrat ExtraBold"/>
              </a:defRPr>
            </a:lvl1pPr>
            <a:lvl2pPr lvl="1" algn="ctr" rtl="0">
              <a:spcBef>
                <a:spcPts val="0"/>
              </a:spcBef>
              <a:spcAft>
                <a:spcPts val="0"/>
              </a:spcAft>
              <a:buClr>
                <a:schemeClr val="accent1"/>
              </a:buClr>
              <a:buSzPts val="3200"/>
              <a:buFont typeface="Montserrat ExtraBold"/>
              <a:buNone/>
              <a:defRPr sz="3200">
                <a:solidFill>
                  <a:schemeClr val="accent1"/>
                </a:solidFill>
                <a:latin typeface="Montserrat ExtraBold"/>
                <a:ea typeface="Montserrat ExtraBold"/>
                <a:cs typeface="Montserrat ExtraBold"/>
                <a:sym typeface="Montserrat ExtraBold"/>
              </a:defRPr>
            </a:lvl2pPr>
            <a:lvl3pPr lvl="2" algn="ctr" rtl="0">
              <a:spcBef>
                <a:spcPts val="0"/>
              </a:spcBef>
              <a:spcAft>
                <a:spcPts val="0"/>
              </a:spcAft>
              <a:buClr>
                <a:schemeClr val="accent1"/>
              </a:buClr>
              <a:buSzPts val="3200"/>
              <a:buFont typeface="Montserrat ExtraBold"/>
              <a:buNone/>
              <a:defRPr sz="3200">
                <a:solidFill>
                  <a:schemeClr val="accent1"/>
                </a:solidFill>
                <a:latin typeface="Montserrat ExtraBold"/>
                <a:ea typeface="Montserrat ExtraBold"/>
                <a:cs typeface="Montserrat ExtraBold"/>
                <a:sym typeface="Montserrat ExtraBold"/>
              </a:defRPr>
            </a:lvl3pPr>
            <a:lvl4pPr lvl="3" algn="ctr" rtl="0">
              <a:spcBef>
                <a:spcPts val="0"/>
              </a:spcBef>
              <a:spcAft>
                <a:spcPts val="0"/>
              </a:spcAft>
              <a:buClr>
                <a:schemeClr val="accent1"/>
              </a:buClr>
              <a:buSzPts val="3200"/>
              <a:buFont typeface="Montserrat ExtraBold"/>
              <a:buNone/>
              <a:defRPr sz="3200">
                <a:solidFill>
                  <a:schemeClr val="accent1"/>
                </a:solidFill>
                <a:latin typeface="Montserrat ExtraBold"/>
                <a:ea typeface="Montserrat ExtraBold"/>
                <a:cs typeface="Montserrat ExtraBold"/>
                <a:sym typeface="Montserrat ExtraBold"/>
              </a:defRPr>
            </a:lvl4pPr>
            <a:lvl5pPr lvl="4" algn="ctr" rtl="0">
              <a:spcBef>
                <a:spcPts val="0"/>
              </a:spcBef>
              <a:spcAft>
                <a:spcPts val="0"/>
              </a:spcAft>
              <a:buClr>
                <a:schemeClr val="accent1"/>
              </a:buClr>
              <a:buSzPts val="3200"/>
              <a:buFont typeface="Montserrat ExtraBold"/>
              <a:buNone/>
              <a:defRPr sz="3200">
                <a:solidFill>
                  <a:schemeClr val="accent1"/>
                </a:solidFill>
                <a:latin typeface="Montserrat ExtraBold"/>
                <a:ea typeface="Montserrat ExtraBold"/>
                <a:cs typeface="Montserrat ExtraBold"/>
                <a:sym typeface="Montserrat ExtraBold"/>
              </a:defRPr>
            </a:lvl5pPr>
            <a:lvl6pPr lvl="5" algn="ctr" rtl="0">
              <a:spcBef>
                <a:spcPts val="0"/>
              </a:spcBef>
              <a:spcAft>
                <a:spcPts val="0"/>
              </a:spcAft>
              <a:buClr>
                <a:schemeClr val="accent1"/>
              </a:buClr>
              <a:buSzPts val="3200"/>
              <a:buFont typeface="Montserrat ExtraBold"/>
              <a:buNone/>
              <a:defRPr sz="3200">
                <a:solidFill>
                  <a:schemeClr val="accent1"/>
                </a:solidFill>
                <a:latin typeface="Montserrat ExtraBold"/>
                <a:ea typeface="Montserrat ExtraBold"/>
                <a:cs typeface="Montserrat ExtraBold"/>
                <a:sym typeface="Montserrat ExtraBold"/>
              </a:defRPr>
            </a:lvl6pPr>
            <a:lvl7pPr lvl="6" algn="ctr" rtl="0">
              <a:spcBef>
                <a:spcPts val="0"/>
              </a:spcBef>
              <a:spcAft>
                <a:spcPts val="0"/>
              </a:spcAft>
              <a:buClr>
                <a:schemeClr val="accent1"/>
              </a:buClr>
              <a:buSzPts val="3200"/>
              <a:buFont typeface="Montserrat ExtraBold"/>
              <a:buNone/>
              <a:defRPr sz="3200">
                <a:solidFill>
                  <a:schemeClr val="accent1"/>
                </a:solidFill>
                <a:latin typeface="Montserrat ExtraBold"/>
                <a:ea typeface="Montserrat ExtraBold"/>
                <a:cs typeface="Montserrat ExtraBold"/>
                <a:sym typeface="Montserrat ExtraBold"/>
              </a:defRPr>
            </a:lvl7pPr>
            <a:lvl8pPr lvl="7" algn="ctr" rtl="0">
              <a:spcBef>
                <a:spcPts val="0"/>
              </a:spcBef>
              <a:spcAft>
                <a:spcPts val="0"/>
              </a:spcAft>
              <a:buClr>
                <a:schemeClr val="accent1"/>
              </a:buClr>
              <a:buSzPts val="3200"/>
              <a:buFont typeface="Montserrat ExtraBold"/>
              <a:buNone/>
              <a:defRPr sz="3200">
                <a:solidFill>
                  <a:schemeClr val="accent1"/>
                </a:solidFill>
                <a:latin typeface="Montserrat ExtraBold"/>
                <a:ea typeface="Montserrat ExtraBold"/>
                <a:cs typeface="Montserrat ExtraBold"/>
                <a:sym typeface="Montserrat ExtraBold"/>
              </a:defRPr>
            </a:lvl8pPr>
            <a:lvl9pPr lvl="8" algn="ctr" rtl="0">
              <a:spcBef>
                <a:spcPts val="0"/>
              </a:spcBef>
              <a:spcAft>
                <a:spcPts val="0"/>
              </a:spcAft>
              <a:buClr>
                <a:schemeClr val="accent1"/>
              </a:buClr>
              <a:buSzPts val="3200"/>
              <a:buFont typeface="Montserrat ExtraBold"/>
              <a:buNone/>
              <a:defRPr sz="3200">
                <a:solidFill>
                  <a:schemeClr val="accent1"/>
                </a:solidFill>
                <a:latin typeface="Montserrat ExtraBold"/>
                <a:ea typeface="Montserrat ExtraBold"/>
                <a:cs typeface="Montserrat ExtraBold"/>
                <a:sym typeface="Montserrat ExtraBold"/>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85"/>
        <p:cNvGrpSpPr/>
        <p:nvPr/>
      </p:nvGrpSpPr>
      <p:grpSpPr>
        <a:xfrm>
          <a:off x="0" y="0"/>
          <a:ext cx="0" cy="0"/>
          <a:chOff x="0" y="0"/>
          <a:chExt cx="0" cy="0"/>
        </a:xfrm>
      </p:grpSpPr>
      <p:grpSp>
        <p:nvGrpSpPr>
          <p:cNvPr id="186" name="Google Shape;186;p20"/>
          <p:cNvGrpSpPr/>
          <p:nvPr/>
        </p:nvGrpSpPr>
        <p:grpSpPr>
          <a:xfrm>
            <a:off x="-2430713" y="-330025"/>
            <a:ext cx="11272838" cy="5840028"/>
            <a:chOff x="-2430713" y="-330025"/>
            <a:chExt cx="11272838" cy="5840028"/>
          </a:xfrm>
        </p:grpSpPr>
        <p:sp>
          <p:nvSpPr>
            <p:cNvPr id="187" name="Google Shape;187;p20"/>
            <p:cNvSpPr/>
            <p:nvPr/>
          </p:nvSpPr>
          <p:spPr>
            <a:xfrm rot="5400000">
              <a:off x="-3532599" y="867490"/>
              <a:ext cx="5404039" cy="3200266"/>
            </a:xfrm>
            <a:custGeom>
              <a:avLst/>
              <a:gdLst/>
              <a:ahLst/>
              <a:cxnLst/>
              <a:rect l="l" t="t" r="r" b="b"/>
              <a:pathLst>
                <a:path w="56317" h="33350" extrusionOk="0">
                  <a:moveTo>
                    <a:pt x="56317" y="33350"/>
                  </a:moveTo>
                  <a:lnTo>
                    <a:pt x="56317" y="0"/>
                  </a:lnTo>
                  <a:lnTo>
                    <a:pt x="20074" y="0"/>
                  </a:lnTo>
                  <a:cubicBezTo>
                    <a:pt x="18741" y="0"/>
                    <a:pt x="17514" y="739"/>
                    <a:pt x="16883" y="1905"/>
                  </a:cubicBezTo>
                  <a:lnTo>
                    <a:pt x="0" y="33350"/>
                  </a:lnTo>
                  <a:cubicBezTo>
                    <a:pt x="0" y="33350"/>
                    <a:pt x="53412" y="33326"/>
                    <a:pt x="56317" y="33350"/>
                  </a:cubicBezTo>
                  <a:close/>
                </a:path>
              </a:pathLst>
            </a:custGeom>
            <a:gradFill>
              <a:gsLst>
                <a:gs pos="0">
                  <a:schemeClr val="accent3"/>
                </a:gs>
                <a:gs pos="34000">
                  <a:srgbClr val="FAB93C"/>
                </a:gs>
                <a:gs pos="100000">
                  <a:schemeClr val="accent4"/>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8" name="Google Shape;188;p20"/>
            <p:cNvPicPr preferRelativeResize="0"/>
            <p:nvPr/>
          </p:nvPicPr>
          <p:blipFill>
            <a:blip r:embed="rId2">
              <a:alphaModFix/>
            </a:blip>
            <a:stretch>
              <a:fillRect/>
            </a:stretch>
          </p:blipFill>
          <p:spPr>
            <a:xfrm rot="-5400000">
              <a:off x="-226262" y="815750"/>
              <a:ext cx="1190481" cy="1363981"/>
            </a:xfrm>
            <a:prstGeom prst="rect">
              <a:avLst/>
            </a:prstGeom>
            <a:noFill/>
            <a:ln>
              <a:noFill/>
            </a:ln>
          </p:spPr>
        </p:pic>
        <p:sp>
          <p:nvSpPr>
            <p:cNvPr id="189" name="Google Shape;189;p20"/>
            <p:cNvSpPr/>
            <p:nvPr/>
          </p:nvSpPr>
          <p:spPr>
            <a:xfrm rot="5400000" flipH="1">
              <a:off x="-760722" y="3659453"/>
              <a:ext cx="3009900" cy="691200"/>
            </a:xfrm>
            <a:prstGeom prst="roundRect">
              <a:avLst>
                <a:gd name="adj" fmla="val 50000"/>
              </a:avLst>
            </a:prstGeom>
            <a:gradFill>
              <a:gsLst>
                <a:gs pos="0">
                  <a:schemeClr val="accent6"/>
                </a:gs>
                <a:gs pos="100000">
                  <a:schemeClr val="accent5"/>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p:nvPr/>
          </p:nvSpPr>
          <p:spPr>
            <a:xfrm rot="5400000">
              <a:off x="7822637" y="256007"/>
              <a:ext cx="1605520" cy="433457"/>
            </a:xfrm>
            <a:custGeom>
              <a:avLst/>
              <a:gdLst/>
              <a:ahLst/>
              <a:cxnLst/>
              <a:rect l="l" t="t" r="r" b="b"/>
              <a:pathLst>
                <a:path w="22361" h="6037" extrusionOk="0">
                  <a:moveTo>
                    <a:pt x="19337" y="6037"/>
                  </a:moveTo>
                  <a:lnTo>
                    <a:pt x="3025" y="6037"/>
                  </a:lnTo>
                  <a:cubicBezTo>
                    <a:pt x="1358" y="6037"/>
                    <a:pt x="1" y="4679"/>
                    <a:pt x="1" y="3013"/>
                  </a:cubicBezTo>
                  <a:lnTo>
                    <a:pt x="1" y="3013"/>
                  </a:lnTo>
                  <a:cubicBezTo>
                    <a:pt x="1" y="1346"/>
                    <a:pt x="1358" y="0"/>
                    <a:pt x="3025" y="0"/>
                  </a:cubicBezTo>
                  <a:lnTo>
                    <a:pt x="19337" y="0"/>
                  </a:lnTo>
                  <a:cubicBezTo>
                    <a:pt x="21004" y="0"/>
                    <a:pt x="22361" y="1346"/>
                    <a:pt x="22361" y="3013"/>
                  </a:cubicBezTo>
                  <a:lnTo>
                    <a:pt x="22361" y="3013"/>
                  </a:lnTo>
                  <a:cubicBezTo>
                    <a:pt x="22361" y="4679"/>
                    <a:pt x="21004" y="6037"/>
                    <a:pt x="19337" y="6037"/>
                  </a:cubicBezTo>
                  <a:close/>
                </a:path>
              </a:pathLst>
            </a:cu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20"/>
          <p:cNvSpPr txBox="1">
            <a:spLocks noGrp="1"/>
          </p:cNvSpPr>
          <p:nvPr>
            <p:ph type="title" hasCustomPrompt="1"/>
          </p:nvPr>
        </p:nvSpPr>
        <p:spPr>
          <a:xfrm>
            <a:off x="1284000" y="540000"/>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92" name="Google Shape;192;p20"/>
          <p:cNvSpPr txBox="1">
            <a:spLocks noGrp="1"/>
          </p:cNvSpPr>
          <p:nvPr>
            <p:ph type="subTitle" idx="1"/>
          </p:nvPr>
        </p:nvSpPr>
        <p:spPr>
          <a:xfrm>
            <a:off x="1284000" y="1246025"/>
            <a:ext cx="6576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3" name="Google Shape;193;p20"/>
          <p:cNvSpPr txBox="1">
            <a:spLocks noGrp="1"/>
          </p:cNvSpPr>
          <p:nvPr>
            <p:ph type="title" idx="2" hasCustomPrompt="1"/>
          </p:nvPr>
        </p:nvSpPr>
        <p:spPr>
          <a:xfrm>
            <a:off x="1284000" y="199613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94" name="Google Shape;194;p20"/>
          <p:cNvSpPr txBox="1">
            <a:spLocks noGrp="1"/>
          </p:cNvSpPr>
          <p:nvPr>
            <p:ph type="subTitle" idx="3"/>
          </p:nvPr>
        </p:nvSpPr>
        <p:spPr>
          <a:xfrm>
            <a:off x="1284000" y="2702163"/>
            <a:ext cx="6576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5" name="Google Shape;195;p20"/>
          <p:cNvSpPr txBox="1">
            <a:spLocks noGrp="1"/>
          </p:cNvSpPr>
          <p:nvPr>
            <p:ph type="title" idx="4" hasCustomPrompt="1"/>
          </p:nvPr>
        </p:nvSpPr>
        <p:spPr>
          <a:xfrm>
            <a:off x="1284000" y="345228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96" name="Google Shape;196;p20"/>
          <p:cNvSpPr txBox="1">
            <a:spLocks noGrp="1"/>
          </p:cNvSpPr>
          <p:nvPr>
            <p:ph type="subTitle" idx="5"/>
          </p:nvPr>
        </p:nvSpPr>
        <p:spPr>
          <a:xfrm>
            <a:off x="1284000" y="4158313"/>
            <a:ext cx="6576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chemeClr val="accent1"/>
            </a:gs>
            <a:gs pos="63000">
              <a:srgbClr val="194175"/>
            </a:gs>
            <a:gs pos="100000">
              <a:schemeClr val="accent2"/>
            </a:gs>
          </a:gsLst>
          <a:lin ang="8099331" scaled="0"/>
        </a:gradFill>
        <a:effectLst/>
      </p:bgPr>
    </p:bg>
    <p:spTree>
      <p:nvGrpSpPr>
        <p:cNvPr id="1" name="Shape 11"/>
        <p:cNvGrpSpPr/>
        <p:nvPr/>
      </p:nvGrpSpPr>
      <p:grpSpPr>
        <a:xfrm>
          <a:off x="0" y="0"/>
          <a:ext cx="0" cy="0"/>
          <a:chOff x="0" y="0"/>
          <a:chExt cx="0" cy="0"/>
        </a:xfrm>
      </p:grpSpPr>
      <p:grpSp>
        <p:nvGrpSpPr>
          <p:cNvPr id="12" name="Google Shape;12;p3"/>
          <p:cNvGrpSpPr/>
          <p:nvPr/>
        </p:nvGrpSpPr>
        <p:grpSpPr>
          <a:xfrm>
            <a:off x="-959475" y="-172250"/>
            <a:ext cx="11032725" cy="5530000"/>
            <a:chOff x="-959475" y="-172250"/>
            <a:chExt cx="11032725" cy="5530000"/>
          </a:xfrm>
        </p:grpSpPr>
        <p:sp>
          <p:nvSpPr>
            <p:cNvPr id="13" name="Google Shape;13;p3"/>
            <p:cNvSpPr/>
            <p:nvPr/>
          </p:nvSpPr>
          <p:spPr>
            <a:xfrm flipH="1">
              <a:off x="-959475" y="3859250"/>
              <a:ext cx="2522400" cy="1498500"/>
            </a:xfrm>
            <a:prstGeom prst="round2DiagRect">
              <a:avLst>
                <a:gd name="adj1" fmla="val 50000"/>
                <a:gd name="adj2" fmla="val 0"/>
              </a:avLst>
            </a:prstGeom>
            <a:gradFill>
              <a:gsLst>
                <a:gs pos="0">
                  <a:schemeClr val="accent6"/>
                </a:gs>
                <a:gs pos="100000">
                  <a:schemeClr val="accent5"/>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p:nvPr/>
          </p:nvSpPr>
          <p:spPr>
            <a:xfrm flipH="1">
              <a:off x="-92850" y="4262900"/>
              <a:ext cx="3009900" cy="691200"/>
            </a:xfrm>
            <a:prstGeom prst="roundRect">
              <a:avLst>
                <a:gd name="adj" fmla="val 50000"/>
              </a:avLst>
            </a:prstGeom>
            <a:gradFill>
              <a:gsLst>
                <a:gs pos="0">
                  <a:schemeClr val="accent3"/>
                </a:gs>
                <a:gs pos="34000">
                  <a:srgbClr val="FAB93C"/>
                </a:gs>
                <a:gs pos="100000">
                  <a:schemeClr val="accent4"/>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rot="-5400000" flipH="1">
              <a:off x="82400" y="-466550"/>
              <a:ext cx="1265400" cy="1854000"/>
            </a:xfrm>
            <a:prstGeom prst="round1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flipH="1">
              <a:off x="7063350" y="189400"/>
              <a:ext cx="3009900" cy="691200"/>
            </a:xfrm>
            <a:prstGeom prst="roundRect">
              <a:avLst>
                <a:gd name="adj" fmla="val 50000"/>
              </a:avLst>
            </a:prstGeom>
            <a:gradFill>
              <a:gsLst>
                <a:gs pos="0">
                  <a:schemeClr val="accent6"/>
                </a:gs>
                <a:gs pos="100000">
                  <a:schemeClr val="accent5"/>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flipH="1">
              <a:off x="7891375" y="3436250"/>
              <a:ext cx="1311600" cy="1921500"/>
            </a:xfrm>
            <a:prstGeom prst="round1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3"/>
          <p:cNvSpPr txBox="1">
            <a:spLocks noGrp="1"/>
          </p:cNvSpPr>
          <p:nvPr>
            <p:ph type="title"/>
          </p:nvPr>
        </p:nvSpPr>
        <p:spPr>
          <a:xfrm>
            <a:off x="3473250" y="1707250"/>
            <a:ext cx="4360200" cy="1191600"/>
          </a:xfrm>
          <a:prstGeom prst="rect">
            <a:avLst/>
          </a:prstGeom>
        </p:spPr>
        <p:txBody>
          <a:bodyPr spcFirstLastPara="1" wrap="square" lIns="91425" tIns="91425" rIns="91425" bIns="91425" anchor="ctr" anchorCtr="0">
            <a:noAutofit/>
          </a:bodyPr>
          <a:lstStyle>
            <a:lvl1pPr lvl="0" algn="l">
              <a:spcBef>
                <a:spcPts val="0"/>
              </a:spcBef>
              <a:spcAft>
                <a:spcPts val="0"/>
              </a:spcAft>
              <a:buSzPts val="3600"/>
              <a:buNone/>
              <a:defRPr sz="4500">
                <a:solidFill>
                  <a:schemeClr val="dk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1562925" y="1960082"/>
            <a:ext cx="1714500" cy="104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5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 name="Google Shape;20;p3"/>
          <p:cNvSpPr txBox="1">
            <a:spLocks noGrp="1"/>
          </p:cNvSpPr>
          <p:nvPr>
            <p:ph type="subTitle" idx="1"/>
          </p:nvPr>
        </p:nvSpPr>
        <p:spPr>
          <a:xfrm>
            <a:off x="3473250" y="3001250"/>
            <a:ext cx="4360200" cy="435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sz="1600">
                <a:solidFill>
                  <a:schemeClr val="dk2"/>
                </a:solidFill>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197"/>
        <p:cNvGrpSpPr/>
        <p:nvPr/>
      </p:nvGrpSpPr>
      <p:grpSpPr>
        <a:xfrm>
          <a:off x="0" y="0"/>
          <a:ext cx="0" cy="0"/>
          <a:chOff x="0" y="0"/>
          <a:chExt cx="0" cy="0"/>
        </a:xfrm>
      </p:grpSpPr>
      <p:grpSp>
        <p:nvGrpSpPr>
          <p:cNvPr id="198" name="Google Shape;198;p21"/>
          <p:cNvGrpSpPr/>
          <p:nvPr/>
        </p:nvGrpSpPr>
        <p:grpSpPr>
          <a:xfrm>
            <a:off x="-2021398" y="-280488"/>
            <a:ext cx="13186853" cy="5587491"/>
            <a:chOff x="-2021398" y="-280488"/>
            <a:chExt cx="13186853" cy="5587491"/>
          </a:xfrm>
        </p:grpSpPr>
        <p:grpSp>
          <p:nvGrpSpPr>
            <p:cNvPr id="199" name="Google Shape;199;p21"/>
            <p:cNvGrpSpPr/>
            <p:nvPr/>
          </p:nvGrpSpPr>
          <p:grpSpPr>
            <a:xfrm>
              <a:off x="-2021398" y="-280488"/>
              <a:ext cx="3285628" cy="5470491"/>
              <a:chOff x="-2021398" y="-280488"/>
              <a:chExt cx="3285628" cy="5470491"/>
            </a:xfrm>
          </p:grpSpPr>
          <p:pic>
            <p:nvPicPr>
              <p:cNvPr id="200" name="Google Shape;200;p21"/>
              <p:cNvPicPr preferRelativeResize="0"/>
              <p:nvPr/>
            </p:nvPicPr>
            <p:blipFill>
              <a:blip r:embed="rId2">
                <a:alphaModFix/>
              </a:blip>
              <a:stretch>
                <a:fillRect/>
              </a:stretch>
            </p:blipFill>
            <p:spPr>
              <a:xfrm rot="5400000">
                <a:off x="-3112423" y="810537"/>
                <a:ext cx="5423976" cy="3241926"/>
              </a:xfrm>
              <a:prstGeom prst="rect">
                <a:avLst/>
              </a:prstGeom>
              <a:noFill/>
              <a:ln>
                <a:noFill/>
              </a:ln>
            </p:spPr>
          </p:pic>
          <p:sp>
            <p:nvSpPr>
              <p:cNvPr id="201" name="Google Shape;201;p21"/>
              <p:cNvSpPr/>
              <p:nvPr/>
            </p:nvSpPr>
            <p:spPr>
              <a:xfrm rot="10800000" flipH="1">
                <a:off x="-980170" y="-153175"/>
                <a:ext cx="1381200" cy="2023500"/>
              </a:xfrm>
              <a:prstGeom prst="round1Rect">
                <a:avLst>
                  <a:gd name="adj" fmla="val 50000"/>
                </a:avLst>
              </a:prstGeom>
              <a:gradFill>
                <a:gsLst>
                  <a:gs pos="0">
                    <a:schemeClr val="accent1"/>
                  </a:gs>
                  <a:gs pos="63000">
                    <a:srgbClr val="194175"/>
                  </a:gs>
                  <a:gs pos="100000">
                    <a:schemeClr val="accent2"/>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1"/>
              <p:cNvSpPr/>
              <p:nvPr/>
            </p:nvSpPr>
            <p:spPr>
              <a:xfrm rot="10800000">
                <a:off x="-980184" y="2606537"/>
                <a:ext cx="2200736" cy="2583466"/>
              </a:xfrm>
              <a:custGeom>
                <a:avLst/>
                <a:gdLst/>
                <a:ahLst/>
                <a:cxnLst/>
                <a:rect l="l" t="t" r="r" b="b"/>
                <a:pathLst>
                  <a:path w="30112" h="35350" extrusionOk="0">
                    <a:moveTo>
                      <a:pt x="30111" y="0"/>
                    </a:moveTo>
                    <a:lnTo>
                      <a:pt x="0" y="0"/>
                    </a:lnTo>
                    <a:lnTo>
                      <a:pt x="17169" y="32016"/>
                    </a:lnTo>
                    <a:cubicBezTo>
                      <a:pt x="18265" y="34064"/>
                      <a:pt x="20408" y="35350"/>
                      <a:pt x="22753" y="35350"/>
                    </a:cubicBezTo>
                    <a:lnTo>
                      <a:pt x="30111" y="35350"/>
                    </a:lnTo>
                    <a:close/>
                  </a:path>
                </a:pathLst>
              </a:cu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1"/>
              <p:cNvSpPr/>
              <p:nvPr/>
            </p:nvSpPr>
            <p:spPr>
              <a:xfrm flipH="1">
                <a:off x="-49362" y="3718588"/>
                <a:ext cx="1313592" cy="1462763"/>
              </a:xfrm>
              <a:custGeom>
                <a:avLst/>
                <a:gdLst/>
                <a:ahLst/>
                <a:cxnLst/>
                <a:rect l="l" t="t" r="r" b="b"/>
                <a:pathLst>
                  <a:path w="26004" h="28957" extrusionOk="0">
                    <a:moveTo>
                      <a:pt x="16931" y="1"/>
                    </a:moveTo>
                    <a:cubicBezTo>
                      <a:pt x="16062" y="1"/>
                      <a:pt x="15276" y="477"/>
                      <a:pt x="14871" y="1239"/>
                    </a:cubicBezTo>
                    <a:lnTo>
                      <a:pt x="0" y="28957"/>
                    </a:lnTo>
                    <a:lnTo>
                      <a:pt x="11490" y="28957"/>
                    </a:lnTo>
                    <a:lnTo>
                      <a:pt x="25182" y="3418"/>
                    </a:lnTo>
                    <a:cubicBezTo>
                      <a:pt x="26003" y="1870"/>
                      <a:pt x="24872" y="1"/>
                      <a:pt x="23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4" name="Google Shape;204;p21"/>
              <p:cNvCxnSpPr/>
              <p:nvPr/>
            </p:nvCxnSpPr>
            <p:spPr>
              <a:xfrm rot="10800000">
                <a:off x="-133745" y="2037184"/>
                <a:ext cx="803700" cy="1498500"/>
              </a:xfrm>
              <a:prstGeom prst="straightConnector1">
                <a:avLst/>
              </a:prstGeom>
              <a:noFill/>
              <a:ln w="19050" cap="flat" cmpd="sng">
                <a:solidFill>
                  <a:schemeClr val="accent1"/>
                </a:solidFill>
                <a:prstDash val="solid"/>
                <a:round/>
                <a:headEnd type="none" w="med" len="med"/>
                <a:tailEnd type="none" w="med" len="med"/>
              </a:ln>
            </p:spPr>
          </p:cxnSp>
          <p:sp>
            <p:nvSpPr>
              <p:cNvPr id="205" name="Google Shape;205;p21"/>
              <p:cNvSpPr/>
              <p:nvPr/>
            </p:nvSpPr>
            <p:spPr>
              <a:xfrm>
                <a:off x="341500" y="1930000"/>
                <a:ext cx="747202" cy="831749"/>
              </a:xfrm>
              <a:custGeom>
                <a:avLst/>
                <a:gdLst/>
                <a:ahLst/>
                <a:cxnLst/>
                <a:rect l="l" t="t" r="r" b="b"/>
                <a:pathLst>
                  <a:path w="13884" h="15455" extrusionOk="0">
                    <a:moveTo>
                      <a:pt x="9037" y="15454"/>
                    </a:moveTo>
                    <a:lnTo>
                      <a:pt x="12335" y="15454"/>
                    </a:lnTo>
                    <a:cubicBezTo>
                      <a:pt x="13276" y="15454"/>
                      <a:pt x="13883" y="14454"/>
                      <a:pt x="13443" y="13633"/>
                    </a:cubicBezTo>
                    <a:lnTo>
                      <a:pt x="6132" y="0"/>
                    </a:lnTo>
                    <a:lnTo>
                      <a:pt x="0" y="0"/>
                    </a:lnTo>
                    <a:lnTo>
                      <a:pt x="7930" y="14799"/>
                    </a:lnTo>
                    <a:cubicBezTo>
                      <a:pt x="8144" y="15204"/>
                      <a:pt x="8573" y="15454"/>
                      <a:pt x="9037" y="15454"/>
                    </a:cubicBezTo>
                    <a:close/>
                  </a:path>
                </a:pathLst>
              </a:custGeom>
              <a:gradFill>
                <a:gsLst>
                  <a:gs pos="0">
                    <a:schemeClr val="accent1"/>
                  </a:gs>
                  <a:gs pos="63000">
                    <a:srgbClr val="194175"/>
                  </a:gs>
                  <a:gs pos="100000">
                    <a:schemeClr val="accent2"/>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21"/>
            <p:cNvGrpSpPr/>
            <p:nvPr/>
          </p:nvGrpSpPr>
          <p:grpSpPr>
            <a:xfrm flipH="1">
              <a:off x="7879827" y="-163488"/>
              <a:ext cx="3285628" cy="5470491"/>
              <a:chOff x="-2021398" y="-280488"/>
              <a:chExt cx="3285628" cy="5470491"/>
            </a:xfrm>
          </p:grpSpPr>
          <p:pic>
            <p:nvPicPr>
              <p:cNvPr id="207" name="Google Shape;207;p21"/>
              <p:cNvPicPr preferRelativeResize="0"/>
              <p:nvPr/>
            </p:nvPicPr>
            <p:blipFill>
              <a:blip r:embed="rId2">
                <a:alphaModFix/>
              </a:blip>
              <a:stretch>
                <a:fillRect/>
              </a:stretch>
            </p:blipFill>
            <p:spPr>
              <a:xfrm rot="5400000">
                <a:off x="-3112423" y="810537"/>
                <a:ext cx="5423976" cy="3241926"/>
              </a:xfrm>
              <a:prstGeom prst="rect">
                <a:avLst/>
              </a:prstGeom>
              <a:noFill/>
              <a:ln>
                <a:noFill/>
              </a:ln>
            </p:spPr>
          </p:pic>
          <p:sp>
            <p:nvSpPr>
              <p:cNvPr id="208" name="Google Shape;208;p21"/>
              <p:cNvSpPr/>
              <p:nvPr/>
            </p:nvSpPr>
            <p:spPr>
              <a:xfrm rot="10800000" flipH="1">
                <a:off x="-980170" y="-153175"/>
                <a:ext cx="1381200" cy="2023500"/>
              </a:xfrm>
              <a:prstGeom prst="round1Rect">
                <a:avLst>
                  <a:gd name="adj" fmla="val 50000"/>
                </a:avLst>
              </a:prstGeom>
              <a:gradFill>
                <a:gsLst>
                  <a:gs pos="0">
                    <a:schemeClr val="accent1"/>
                  </a:gs>
                  <a:gs pos="63000">
                    <a:srgbClr val="194175"/>
                  </a:gs>
                  <a:gs pos="100000">
                    <a:schemeClr val="accent2"/>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1"/>
              <p:cNvSpPr/>
              <p:nvPr/>
            </p:nvSpPr>
            <p:spPr>
              <a:xfrm rot="10800000">
                <a:off x="-980184" y="2606537"/>
                <a:ext cx="2200736" cy="2583466"/>
              </a:xfrm>
              <a:custGeom>
                <a:avLst/>
                <a:gdLst/>
                <a:ahLst/>
                <a:cxnLst/>
                <a:rect l="l" t="t" r="r" b="b"/>
                <a:pathLst>
                  <a:path w="30112" h="35350" extrusionOk="0">
                    <a:moveTo>
                      <a:pt x="30111" y="0"/>
                    </a:moveTo>
                    <a:lnTo>
                      <a:pt x="0" y="0"/>
                    </a:lnTo>
                    <a:lnTo>
                      <a:pt x="17169" y="32016"/>
                    </a:lnTo>
                    <a:cubicBezTo>
                      <a:pt x="18265" y="34064"/>
                      <a:pt x="20408" y="35350"/>
                      <a:pt x="22753" y="35350"/>
                    </a:cubicBezTo>
                    <a:lnTo>
                      <a:pt x="30111" y="35350"/>
                    </a:lnTo>
                    <a:close/>
                  </a:path>
                </a:pathLst>
              </a:cu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1"/>
              <p:cNvSpPr/>
              <p:nvPr/>
            </p:nvSpPr>
            <p:spPr>
              <a:xfrm flipH="1">
                <a:off x="-49362" y="3718588"/>
                <a:ext cx="1313592" cy="1462763"/>
              </a:xfrm>
              <a:custGeom>
                <a:avLst/>
                <a:gdLst/>
                <a:ahLst/>
                <a:cxnLst/>
                <a:rect l="l" t="t" r="r" b="b"/>
                <a:pathLst>
                  <a:path w="26004" h="28957" extrusionOk="0">
                    <a:moveTo>
                      <a:pt x="16931" y="1"/>
                    </a:moveTo>
                    <a:cubicBezTo>
                      <a:pt x="16062" y="1"/>
                      <a:pt x="15276" y="477"/>
                      <a:pt x="14871" y="1239"/>
                    </a:cubicBezTo>
                    <a:lnTo>
                      <a:pt x="0" y="28957"/>
                    </a:lnTo>
                    <a:lnTo>
                      <a:pt x="11490" y="28957"/>
                    </a:lnTo>
                    <a:lnTo>
                      <a:pt x="25182" y="3418"/>
                    </a:lnTo>
                    <a:cubicBezTo>
                      <a:pt x="26003" y="1870"/>
                      <a:pt x="24872" y="1"/>
                      <a:pt x="23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1" name="Google Shape;211;p21"/>
              <p:cNvCxnSpPr/>
              <p:nvPr/>
            </p:nvCxnSpPr>
            <p:spPr>
              <a:xfrm rot="10800000">
                <a:off x="-133745" y="2037184"/>
                <a:ext cx="803700" cy="1498500"/>
              </a:xfrm>
              <a:prstGeom prst="straightConnector1">
                <a:avLst/>
              </a:prstGeom>
              <a:noFill/>
              <a:ln w="19050" cap="flat" cmpd="sng">
                <a:solidFill>
                  <a:schemeClr val="accent1"/>
                </a:solidFill>
                <a:prstDash val="solid"/>
                <a:round/>
                <a:headEnd type="none" w="med" len="med"/>
                <a:tailEnd type="none" w="med" len="med"/>
              </a:ln>
            </p:spPr>
          </p:cxnSp>
          <p:sp>
            <p:nvSpPr>
              <p:cNvPr id="212" name="Google Shape;212;p21"/>
              <p:cNvSpPr/>
              <p:nvPr/>
            </p:nvSpPr>
            <p:spPr>
              <a:xfrm>
                <a:off x="341500" y="1930000"/>
                <a:ext cx="747202" cy="831749"/>
              </a:xfrm>
              <a:custGeom>
                <a:avLst/>
                <a:gdLst/>
                <a:ahLst/>
                <a:cxnLst/>
                <a:rect l="l" t="t" r="r" b="b"/>
                <a:pathLst>
                  <a:path w="13884" h="15455" extrusionOk="0">
                    <a:moveTo>
                      <a:pt x="9037" y="15454"/>
                    </a:moveTo>
                    <a:lnTo>
                      <a:pt x="12335" y="15454"/>
                    </a:lnTo>
                    <a:cubicBezTo>
                      <a:pt x="13276" y="15454"/>
                      <a:pt x="13883" y="14454"/>
                      <a:pt x="13443" y="13633"/>
                    </a:cubicBezTo>
                    <a:lnTo>
                      <a:pt x="6132" y="0"/>
                    </a:lnTo>
                    <a:lnTo>
                      <a:pt x="0" y="0"/>
                    </a:lnTo>
                    <a:lnTo>
                      <a:pt x="7930" y="14799"/>
                    </a:lnTo>
                    <a:cubicBezTo>
                      <a:pt x="8144" y="15204"/>
                      <a:pt x="8573" y="15454"/>
                      <a:pt x="9037" y="15454"/>
                    </a:cubicBezTo>
                    <a:close/>
                  </a:path>
                </a:pathLst>
              </a:custGeom>
              <a:gradFill>
                <a:gsLst>
                  <a:gs pos="0">
                    <a:schemeClr val="accent1"/>
                  </a:gs>
                  <a:gs pos="63000">
                    <a:srgbClr val="194175"/>
                  </a:gs>
                  <a:gs pos="100000">
                    <a:schemeClr val="accent2"/>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3" name="Google Shape;213;p21"/>
          <p:cNvSpPr txBox="1">
            <a:spLocks noGrp="1"/>
          </p:cNvSpPr>
          <p:nvPr>
            <p:ph type="ctrTitle"/>
          </p:nvPr>
        </p:nvSpPr>
        <p:spPr>
          <a:xfrm>
            <a:off x="2430025" y="6698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14" name="Google Shape;214;p21"/>
          <p:cNvSpPr txBox="1">
            <a:spLocks noGrp="1"/>
          </p:cNvSpPr>
          <p:nvPr>
            <p:ph type="subTitle" idx="1"/>
          </p:nvPr>
        </p:nvSpPr>
        <p:spPr>
          <a:xfrm>
            <a:off x="2425075" y="1646825"/>
            <a:ext cx="4293900" cy="95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15" name="Google Shape;215;p21"/>
          <p:cNvSpPr txBox="1"/>
          <p:nvPr/>
        </p:nvSpPr>
        <p:spPr>
          <a:xfrm>
            <a:off x="2122375" y="3363700"/>
            <a:ext cx="4899300" cy="92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1"/>
                </a:solidFill>
                <a:latin typeface="Raleway Medium"/>
                <a:ea typeface="Raleway Medium"/>
                <a:cs typeface="Raleway Medium"/>
                <a:sym typeface="Raleway Medium"/>
              </a:rPr>
              <a:t>CREDITS: This presentation template was created by</a:t>
            </a:r>
            <a:r>
              <a:rPr lang="en">
                <a:solidFill>
                  <a:schemeClr val="accent1"/>
                </a:solidFill>
                <a:latin typeface="Raleway"/>
                <a:ea typeface="Raleway"/>
                <a:cs typeface="Raleway"/>
                <a:sym typeface="Raleway"/>
              </a:rPr>
              <a:t> </a:t>
            </a:r>
            <a:r>
              <a:rPr lang="en" b="1">
                <a:solidFill>
                  <a:schemeClr val="accent1"/>
                </a:solidFill>
                <a:uFill>
                  <a:noFill/>
                </a:uFill>
                <a:latin typeface="Raleway"/>
                <a:ea typeface="Raleway"/>
                <a:cs typeface="Raleway"/>
                <a:sym typeface="Raleway"/>
                <a:hlinkClick r:id="rId3">
                  <a:extLst>
                    <a:ext uri="{A12FA001-AC4F-418D-AE19-62706E023703}">
                      <ahyp:hlinkClr xmlns:ahyp="http://schemas.microsoft.com/office/drawing/2018/hyperlinkcolor" val="tx"/>
                    </a:ext>
                  </a:extLst>
                </a:hlinkClick>
              </a:rPr>
              <a:t>Slidesgo</a:t>
            </a:r>
            <a:r>
              <a:rPr lang="en">
                <a:solidFill>
                  <a:schemeClr val="accent1"/>
                </a:solidFill>
                <a:latin typeface="Raleway Medium"/>
                <a:ea typeface="Raleway Medium"/>
                <a:cs typeface="Raleway Medium"/>
                <a:sym typeface="Raleway Medium"/>
              </a:rPr>
              <a:t>, including icons by</a:t>
            </a:r>
            <a:r>
              <a:rPr lang="en">
                <a:solidFill>
                  <a:schemeClr val="accent1"/>
                </a:solidFill>
                <a:latin typeface="Raleway"/>
                <a:ea typeface="Raleway"/>
                <a:cs typeface="Raleway"/>
                <a:sym typeface="Raleway"/>
              </a:rPr>
              <a:t> </a:t>
            </a:r>
            <a:r>
              <a:rPr lang="en" b="1">
                <a:solidFill>
                  <a:schemeClr val="accent1"/>
                </a:solidFill>
                <a:uFill>
                  <a:noFill/>
                </a:uFill>
                <a:latin typeface="Raleway"/>
                <a:ea typeface="Raleway"/>
                <a:cs typeface="Raleway"/>
                <a:sym typeface="Raleway"/>
                <a:hlinkClick r:id="rId4">
                  <a:extLst>
                    <a:ext uri="{A12FA001-AC4F-418D-AE19-62706E023703}">
                      <ahyp:hlinkClr xmlns:ahyp="http://schemas.microsoft.com/office/drawing/2018/hyperlinkcolor" val="tx"/>
                    </a:ext>
                  </a:extLst>
                </a:hlinkClick>
              </a:rPr>
              <a:t>Flaticon</a:t>
            </a:r>
            <a:r>
              <a:rPr lang="en">
                <a:solidFill>
                  <a:schemeClr val="accent1"/>
                </a:solidFill>
                <a:latin typeface="Raleway Medium"/>
                <a:ea typeface="Raleway Medium"/>
                <a:cs typeface="Raleway Medium"/>
                <a:sym typeface="Raleway Medium"/>
              </a:rPr>
              <a:t>, infographics &amp;</a:t>
            </a:r>
            <a:r>
              <a:rPr lang="en">
                <a:solidFill>
                  <a:schemeClr val="accent1"/>
                </a:solidFill>
                <a:latin typeface="Raleway"/>
                <a:ea typeface="Raleway"/>
                <a:cs typeface="Raleway"/>
                <a:sym typeface="Raleway"/>
              </a:rPr>
              <a:t> </a:t>
            </a:r>
            <a:r>
              <a:rPr lang="en">
                <a:solidFill>
                  <a:schemeClr val="accent1"/>
                </a:solidFill>
                <a:latin typeface="Raleway Medium"/>
                <a:ea typeface="Raleway Medium"/>
                <a:cs typeface="Raleway Medium"/>
                <a:sym typeface="Raleway Medium"/>
              </a:rPr>
              <a:t>images by </a:t>
            </a:r>
            <a:r>
              <a:rPr lang="en" b="1">
                <a:solidFill>
                  <a:schemeClr val="accent1"/>
                </a:solidFill>
                <a:uFill>
                  <a:noFill/>
                </a:uFill>
                <a:latin typeface="Raleway"/>
                <a:ea typeface="Raleway"/>
                <a:cs typeface="Raleway"/>
                <a:sym typeface="Raleway"/>
                <a:hlinkClick r:id="rId5">
                  <a:extLst>
                    <a:ext uri="{A12FA001-AC4F-418D-AE19-62706E023703}">
                      <ahyp:hlinkClr xmlns:ahyp="http://schemas.microsoft.com/office/drawing/2018/hyperlinkcolor" val="tx"/>
                    </a:ext>
                  </a:extLst>
                </a:hlinkClick>
              </a:rPr>
              <a:t>Freepik</a:t>
            </a:r>
            <a:endParaRPr b="1">
              <a:solidFill>
                <a:schemeClr val="accent1"/>
              </a:solidFill>
              <a:latin typeface="Raleway"/>
              <a:ea typeface="Raleway"/>
              <a:cs typeface="Raleway"/>
              <a:sym typeface="Raleway"/>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CUSTOM_1">
    <p:spTree>
      <p:nvGrpSpPr>
        <p:cNvPr id="1" name="Shape 216"/>
        <p:cNvGrpSpPr/>
        <p:nvPr/>
      </p:nvGrpSpPr>
      <p:grpSpPr>
        <a:xfrm>
          <a:off x="0" y="0"/>
          <a:ext cx="0" cy="0"/>
          <a:chOff x="0" y="0"/>
          <a:chExt cx="0" cy="0"/>
        </a:xfrm>
      </p:grpSpPr>
      <p:grpSp>
        <p:nvGrpSpPr>
          <p:cNvPr id="217" name="Google Shape;217;p22"/>
          <p:cNvGrpSpPr/>
          <p:nvPr/>
        </p:nvGrpSpPr>
        <p:grpSpPr>
          <a:xfrm>
            <a:off x="17" y="-699025"/>
            <a:ext cx="9664083" cy="6178425"/>
            <a:chOff x="17" y="-699025"/>
            <a:chExt cx="9664083" cy="6178425"/>
          </a:xfrm>
        </p:grpSpPr>
        <p:sp>
          <p:nvSpPr>
            <p:cNvPr id="218" name="Google Shape;218;p22"/>
            <p:cNvSpPr/>
            <p:nvPr/>
          </p:nvSpPr>
          <p:spPr>
            <a:xfrm rot="-5400000">
              <a:off x="-263636" y="263644"/>
              <a:ext cx="1468476" cy="941170"/>
            </a:xfrm>
            <a:custGeom>
              <a:avLst/>
              <a:gdLst/>
              <a:ahLst/>
              <a:cxnLst/>
              <a:rect l="l" t="t" r="r" b="b"/>
              <a:pathLst>
                <a:path w="25100" h="16087" extrusionOk="0">
                  <a:moveTo>
                    <a:pt x="1013" y="4144"/>
                  </a:moveTo>
                  <a:lnTo>
                    <a:pt x="6740" y="14824"/>
                  </a:lnTo>
                  <a:cubicBezTo>
                    <a:pt x="7156" y="15610"/>
                    <a:pt x="7966" y="16086"/>
                    <a:pt x="8859" y="16086"/>
                  </a:cubicBezTo>
                  <a:lnTo>
                    <a:pt x="25099" y="16086"/>
                  </a:lnTo>
                  <a:lnTo>
                    <a:pt x="25099" y="1"/>
                  </a:lnTo>
                  <a:lnTo>
                    <a:pt x="3513" y="1"/>
                  </a:lnTo>
                  <a:cubicBezTo>
                    <a:pt x="1370" y="1"/>
                    <a:pt x="1" y="2263"/>
                    <a:pt x="1013" y="4144"/>
                  </a:cubicBezTo>
                  <a:close/>
                </a:path>
              </a:pathLst>
            </a:custGeom>
            <a:gradFill>
              <a:gsLst>
                <a:gs pos="0">
                  <a:schemeClr val="accent3"/>
                </a:gs>
                <a:gs pos="34000">
                  <a:srgbClr val="FAB93C"/>
                </a:gs>
                <a:gs pos="100000">
                  <a:schemeClr val="accent4"/>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2"/>
            <p:cNvSpPr/>
            <p:nvPr/>
          </p:nvSpPr>
          <p:spPr>
            <a:xfrm rot="10800000">
              <a:off x="746500" y="-699025"/>
              <a:ext cx="986100" cy="1675800"/>
            </a:xfrm>
            <a:prstGeom prst="round2SameRect">
              <a:avLst>
                <a:gd name="adj1" fmla="val 16667"/>
                <a:gd name="adj2" fmla="val 0"/>
              </a:avLst>
            </a:prstGeom>
            <a:gradFill>
              <a:gsLst>
                <a:gs pos="0">
                  <a:schemeClr val="accent1"/>
                </a:gs>
                <a:gs pos="63000">
                  <a:srgbClr val="194175"/>
                </a:gs>
                <a:gs pos="100000">
                  <a:schemeClr val="accent2"/>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0" name="Google Shape;220;p22"/>
            <p:cNvCxnSpPr/>
            <p:nvPr/>
          </p:nvCxnSpPr>
          <p:spPr>
            <a:xfrm>
              <a:off x="181788" y="236388"/>
              <a:ext cx="0" cy="995700"/>
            </a:xfrm>
            <a:prstGeom prst="straightConnector1">
              <a:avLst/>
            </a:prstGeom>
            <a:noFill/>
            <a:ln w="19050" cap="flat" cmpd="sng">
              <a:solidFill>
                <a:schemeClr val="lt1"/>
              </a:solidFill>
              <a:prstDash val="solid"/>
              <a:round/>
              <a:headEnd type="none" w="med" len="med"/>
              <a:tailEnd type="none" w="med" len="med"/>
            </a:ln>
          </p:spPr>
        </p:cxnSp>
        <p:cxnSp>
          <p:nvCxnSpPr>
            <p:cNvPr id="221" name="Google Shape;221;p22"/>
            <p:cNvCxnSpPr/>
            <p:nvPr/>
          </p:nvCxnSpPr>
          <p:spPr>
            <a:xfrm>
              <a:off x="941163" y="-229887"/>
              <a:ext cx="0" cy="995700"/>
            </a:xfrm>
            <a:prstGeom prst="straightConnector1">
              <a:avLst/>
            </a:prstGeom>
            <a:noFill/>
            <a:ln w="19050" cap="flat" cmpd="sng">
              <a:solidFill>
                <a:schemeClr val="lt1"/>
              </a:solidFill>
              <a:prstDash val="solid"/>
              <a:round/>
              <a:headEnd type="none" w="med" len="med"/>
              <a:tailEnd type="none" w="med" len="med"/>
            </a:ln>
          </p:spPr>
        </p:cxnSp>
        <p:sp>
          <p:nvSpPr>
            <p:cNvPr id="222" name="Google Shape;222;p22"/>
            <p:cNvSpPr/>
            <p:nvPr/>
          </p:nvSpPr>
          <p:spPr>
            <a:xfrm flipH="1">
              <a:off x="6654200" y="4788200"/>
              <a:ext cx="3009900" cy="691200"/>
            </a:xfrm>
            <a:prstGeom prst="roundRect">
              <a:avLst>
                <a:gd name="adj" fmla="val 50000"/>
              </a:avLst>
            </a:prstGeom>
            <a:gradFill>
              <a:gsLst>
                <a:gs pos="0">
                  <a:schemeClr val="accent6"/>
                </a:gs>
                <a:gs pos="100000">
                  <a:schemeClr val="accent5"/>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3" name="Google Shape;223;p22"/>
            <p:cNvCxnSpPr/>
            <p:nvPr/>
          </p:nvCxnSpPr>
          <p:spPr>
            <a:xfrm>
              <a:off x="7566300" y="4652784"/>
              <a:ext cx="1577700" cy="0"/>
            </a:xfrm>
            <a:prstGeom prst="straightConnector1">
              <a:avLst/>
            </a:prstGeom>
            <a:noFill/>
            <a:ln w="19050" cap="flat" cmpd="sng">
              <a:solidFill>
                <a:schemeClr val="accent2"/>
              </a:solidFill>
              <a:prstDash val="solid"/>
              <a:round/>
              <a:headEnd type="none" w="med" len="med"/>
              <a:tailEnd type="none" w="med" len="med"/>
            </a:ln>
          </p:spPr>
        </p:cxnSp>
      </p:grpSp>
      <p:sp>
        <p:nvSpPr>
          <p:cNvPr id="224" name="Google Shape;224;p22"/>
          <p:cNvSpPr txBox="1">
            <a:spLocks noGrp="1"/>
          </p:cNvSpPr>
          <p:nvPr>
            <p:ph type="title"/>
          </p:nvPr>
        </p:nvSpPr>
        <p:spPr>
          <a:xfrm>
            <a:off x="715050" y="358100"/>
            <a:ext cx="7713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800"/>
              <a:buFont typeface="Ramabhadra"/>
              <a:buNone/>
              <a:defRPr>
                <a:solidFill>
                  <a:schemeClr val="accent1"/>
                </a:solidFill>
              </a:defRPr>
            </a:lvl1pPr>
            <a:lvl2pPr lvl="1"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2pPr>
            <a:lvl3pPr lvl="2"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3pPr>
            <a:lvl4pPr lvl="3"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4pPr>
            <a:lvl5pPr lvl="4"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5pPr>
            <a:lvl6pPr lvl="5"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6pPr>
            <a:lvl7pPr lvl="6"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7pPr>
            <a:lvl8pPr lvl="7"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8pPr>
            <a:lvl9pPr lvl="8"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2">
  <p:cSld name="CUSTOM_2">
    <p:spTree>
      <p:nvGrpSpPr>
        <p:cNvPr id="1" name="Shape 225"/>
        <p:cNvGrpSpPr/>
        <p:nvPr/>
      </p:nvGrpSpPr>
      <p:grpSpPr>
        <a:xfrm>
          <a:off x="0" y="0"/>
          <a:ext cx="0" cy="0"/>
          <a:chOff x="0" y="0"/>
          <a:chExt cx="0" cy="0"/>
        </a:xfrm>
      </p:grpSpPr>
      <p:grpSp>
        <p:nvGrpSpPr>
          <p:cNvPr id="226" name="Google Shape;226;p23"/>
          <p:cNvGrpSpPr/>
          <p:nvPr/>
        </p:nvGrpSpPr>
        <p:grpSpPr>
          <a:xfrm>
            <a:off x="7132025" y="-63150"/>
            <a:ext cx="2410208" cy="2190775"/>
            <a:chOff x="7132025" y="-63150"/>
            <a:chExt cx="2410208" cy="2190775"/>
          </a:xfrm>
        </p:grpSpPr>
        <p:sp>
          <p:nvSpPr>
            <p:cNvPr id="227" name="Google Shape;227;p23"/>
            <p:cNvSpPr/>
            <p:nvPr/>
          </p:nvSpPr>
          <p:spPr>
            <a:xfrm rot="10800000" flipH="1">
              <a:off x="7274600" y="-17209"/>
              <a:ext cx="1869356" cy="2144834"/>
            </a:xfrm>
            <a:custGeom>
              <a:avLst/>
              <a:gdLst/>
              <a:ahLst/>
              <a:cxnLst/>
              <a:rect l="l" t="t" r="r" b="b"/>
              <a:pathLst>
                <a:path w="46137" h="52936" extrusionOk="0">
                  <a:moveTo>
                    <a:pt x="46137" y="0"/>
                  </a:moveTo>
                  <a:lnTo>
                    <a:pt x="31599" y="0"/>
                  </a:lnTo>
                  <a:cubicBezTo>
                    <a:pt x="29635" y="0"/>
                    <a:pt x="27813" y="1084"/>
                    <a:pt x="26896" y="2810"/>
                  </a:cubicBezTo>
                  <a:lnTo>
                    <a:pt x="0" y="52935"/>
                  </a:lnTo>
                  <a:lnTo>
                    <a:pt x="46137" y="52935"/>
                  </a:lnTo>
                  <a:lnTo>
                    <a:pt x="46137" y="0"/>
                  </a:lnTo>
                  <a:close/>
                </a:path>
              </a:pathLst>
            </a:custGeom>
            <a:gradFill>
              <a:gsLst>
                <a:gs pos="0">
                  <a:schemeClr val="accent3"/>
                </a:gs>
                <a:gs pos="34000">
                  <a:srgbClr val="FAB93C"/>
                </a:gs>
                <a:gs pos="100000">
                  <a:schemeClr val="accent4"/>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a:off x="8134575" y="-63150"/>
              <a:ext cx="1407658" cy="1095603"/>
            </a:xfrm>
            <a:custGeom>
              <a:avLst/>
              <a:gdLst/>
              <a:ahLst/>
              <a:cxnLst/>
              <a:rect l="l" t="t" r="r" b="b"/>
              <a:pathLst>
                <a:path w="34910" h="27171" extrusionOk="0">
                  <a:moveTo>
                    <a:pt x="13264" y="12"/>
                  </a:moveTo>
                  <a:lnTo>
                    <a:pt x="1072" y="22765"/>
                  </a:lnTo>
                  <a:cubicBezTo>
                    <a:pt x="0" y="24765"/>
                    <a:pt x="1453" y="27171"/>
                    <a:pt x="3739" y="27171"/>
                  </a:cubicBezTo>
                  <a:lnTo>
                    <a:pt x="18526" y="27171"/>
                  </a:lnTo>
                  <a:cubicBezTo>
                    <a:pt x="19645" y="27171"/>
                    <a:pt x="20669" y="26563"/>
                    <a:pt x="21193" y="25587"/>
                  </a:cubicBezTo>
                  <a:lnTo>
                    <a:pt x="34909" y="1"/>
                  </a:lnTo>
                  <a:lnTo>
                    <a:pt x="13264" y="1"/>
                  </a:lnTo>
                  <a:close/>
                </a:path>
              </a:pathLst>
            </a:cu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a:off x="8261925" y="535000"/>
              <a:ext cx="818600" cy="1140325"/>
            </a:xfrm>
            <a:custGeom>
              <a:avLst/>
              <a:gdLst/>
              <a:ahLst/>
              <a:cxnLst/>
              <a:rect l="l" t="t" r="r" b="b"/>
              <a:pathLst>
                <a:path w="32744" h="45613" extrusionOk="0">
                  <a:moveTo>
                    <a:pt x="23671" y="1488"/>
                  </a:moveTo>
                  <a:lnTo>
                    <a:pt x="1" y="45613"/>
                  </a:lnTo>
                  <a:lnTo>
                    <a:pt x="8288" y="45613"/>
                  </a:lnTo>
                  <a:lnTo>
                    <a:pt x="32743" y="0"/>
                  </a:lnTo>
                  <a:lnTo>
                    <a:pt x="26171" y="0"/>
                  </a:lnTo>
                  <a:cubicBezTo>
                    <a:pt x="25123" y="0"/>
                    <a:pt x="24159" y="572"/>
                    <a:pt x="23671" y="1488"/>
                  </a:cubicBezTo>
                  <a:close/>
                </a:path>
              </a:pathLst>
            </a:custGeom>
            <a:gradFill>
              <a:gsLst>
                <a:gs pos="0">
                  <a:schemeClr val="accent1"/>
                </a:gs>
                <a:gs pos="63000">
                  <a:srgbClr val="194175"/>
                </a:gs>
                <a:gs pos="100000">
                  <a:schemeClr val="accent2"/>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0" name="Google Shape;230;p23"/>
            <p:cNvCxnSpPr/>
            <p:nvPr/>
          </p:nvCxnSpPr>
          <p:spPr>
            <a:xfrm rot="10800000" flipH="1">
              <a:off x="8012900" y="40425"/>
              <a:ext cx="416100" cy="720600"/>
            </a:xfrm>
            <a:prstGeom prst="straightConnector1">
              <a:avLst/>
            </a:prstGeom>
            <a:noFill/>
            <a:ln w="19050" cap="flat" cmpd="sng">
              <a:solidFill>
                <a:schemeClr val="lt1"/>
              </a:solidFill>
              <a:prstDash val="solid"/>
              <a:round/>
              <a:headEnd type="none" w="med" len="med"/>
              <a:tailEnd type="none" w="med" len="med"/>
            </a:ln>
          </p:spPr>
        </p:cxnSp>
        <p:cxnSp>
          <p:nvCxnSpPr>
            <p:cNvPr id="231" name="Google Shape;231;p23"/>
            <p:cNvCxnSpPr/>
            <p:nvPr/>
          </p:nvCxnSpPr>
          <p:spPr>
            <a:xfrm rot="10800000">
              <a:off x="7132025" y="-4875"/>
              <a:ext cx="749700" cy="1344600"/>
            </a:xfrm>
            <a:prstGeom prst="straightConnector1">
              <a:avLst/>
            </a:prstGeom>
            <a:noFill/>
            <a:ln w="19050" cap="flat" cmpd="sng">
              <a:solidFill>
                <a:schemeClr val="accent2"/>
              </a:solidFill>
              <a:prstDash val="solid"/>
              <a:round/>
              <a:headEnd type="none" w="med" len="med"/>
              <a:tailEnd type="none" w="med" len="med"/>
            </a:ln>
          </p:spPr>
        </p:cxnSp>
      </p:grpSp>
      <p:sp>
        <p:nvSpPr>
          <p:cNvPr id="232" name="Google Shape;232;p23"/>
          <p:cNvSpPr txBox="1">
            <a:spLocks noGrp="1"/>
          </p:cNvSpPr>
          <p:nvPr>
            <p:ph type="title"/>
          </p:nvPr>
        </p:nvSpPr>
        <p:spPr>
          <a:xfrm>
            <a:off x="715050" y="358100"/>
            <a:ext cx="7713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800"/>
              <a:buFont typeface="Ramabhadra"/>
              <a:buNone/>
              <a:defRPr>
                <a:solidFill>
                  <a:schemeClr val="accent1"/>
                </a:solidFill>
              </a:defRPr>
            </a:lvl1pPr>
            <a:lvl2pPr lvl="1"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2pPr>
            <a:lvl3pPr lvl="2"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3pPr>
            <a:lvl4pPr lvl="3"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4pPr>
            <a:lvl5pPr lvl="4"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5pPr>
            <a:lvl6pPr lvl="5"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6pPr>
            <a:lvl7pPr lvl="6"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7pPr>
            <a:lvl8pPr lvl="7"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8pPr>
            <a:lvl9pPr lvl="8"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3">
  <p:cSld name="CUSTOM_3">
    <p:spTree>
      <p:nvGrpSpPr>
        <p:cNvPr id="1" name="Shape 233"/>
        <p:cNvGrpSpPr/>
        <p:nvPr/>
      </p:nvGrpSpPr>
      <p:grpSpPr>
        <a:xfrm>
          <a:off x="0" y="0"/>
          <a:ext cx="0" cy="0"/>
          <a:chOff x="0" y="0"/>
          <a:chExt cx="0" cy="0"/>
        </a:xfrm>
      </p:grpSpPr>
      <p:grpSp>
        <p:nvGrpSpPr>
          <p:cNvPr id="234" name="Google Shape;234;p24"/>
          <p:cNvGrpSpPr/>
          <p:nvPr/>
        </p:nvGrpSpPr>
        <p:grpSpPr>
          <a:xfrm>
            <a:off x="-1527400" y="-48600"/>
            <a:ext cx="3310700" cy="922659"/>
            <a:chOff x="-1527400" y="-48600"/>
            <a:chExt cx="3310700" cy="922659"/>
          </a:xfrm>
        </p:grpSpPr>
        <p:sp>
          <p:nvSpPr>
            <p:cNvPr id="235" name="Google Shape;235;p24"/>
            <p:cNvSpPr/>
            <p:nvPr/>
          </p:nvSpPr>
          <p:spPr>
            <a:xfrm>
              <a:off x="-1226600" y="-48600"/>
              <a:ext cx="3009900" cy="691200"/>
            </a:xfrm>
            <a:prstGeom prst="roundRect">
              <a:avLst>
                <a:gd name="adj" fmla="val 50000"/>
              </a:avLst>
            </a:prstGeom>
            <a:gradFill>
              <a:gsLst>
                <a:gs pos="0">
                  <a:schemeClr val="accent3"/>
                </a:gs>
                <a:gs pos="34000">
                  <a:srgbClr val="FAB93C"/>
                </a:gs>
                <a:gs pos="100000">
                  <a:schemeClr val="accent4"/>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4"/>
            <p:cNvSpPr/>
            <p:nvPr/>
          </p:nvSpPr>
          <p:spPr>
            <a:xfrm>
              <a:off x="-1527400" y="95625"/>
              <a:ext cx="3009900" cy="691200"/>
            </a:xfrm>
            <a:prstGeom prst="roundRect">
              <a:avLst>
                <a:gd name="adj" fmla="val 50000"/>
              </a:avLst>
            </a:prstGeom>
            <a:gradFill>
              <a:gsLst>
                <a:gs pos="0">
                  <a:schemeClr val="accent6"/>
                </a:gs>
                <a:gs pos="100000">
                  <a:schemeClr val="accent5"/>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7" name="Google Shape;237;p24"/>
            <p:cNvCxnSpPr/>
            <p:nvPr/>
          </p:nvCxnSpPr>
          <p:spPr>
            <a:xfrm>
              <a:off x="-399075" y="699209"/>
              <a:ext cx="1577700" cy="0"/>
            </a:xfrm>
            <a:prstGeom prst="straightConnector1">
              <a:avLst/>
            </a:prstGeom>
            <a:noFill/>
            <a:ln w="19050" cap="flat" cmpd="sng">
              <a:solidFill>
                <a:schemeClr val="lt1"/>
              </a:solidFill>
              <a:prstDash val="solid"/>
              <a:round/>
              <a:headEnd type="none" w="med" len="med"/>
              <a:tailEnd type="none" w="med" len="med"/>
            </a:ln>
          </p:spPr>
        </p:cxnSp>
        <p:cxnSp>
          <p:nvCxnSpPr>
            <p:cNvPr id="238" name="Google Shape;238;p24"/>
            <p:cNvCxnSpPr/>
            <p:nvPr/>
          </p:nvCxnSpPr>
          <p:spPr>
            <a:xfrm>
              <a:off x="-711725" y="874059"/>
              <a:ext cx="1577700" cy="0"/>
            </a:xfrm>
            <a:prstGeom prst="straightConnector1">
              <a:avLst/>
            </a:prstGeom>
            <a:noFill/>
            <a:ln w="19050" cap="flat" cmpd="sng">
              <a:solidFill>
                <a:schemeClr val="accent2"/>
              </a:solidFill>
              <a:prstDash val="solid"/>
              <a:round/>
              <a:headEnd type="none" w="med" len="med"/>
              <a:tailEnd type="none" w="med" len="med"/>
            </a:ln>
          </p:spPr>
        </p:cxnSp>
      </p:grpSp>
      <p:sp>
        <p:nvSpPr>
          <p:cNvPr id="239" name="Google Shape;239;p24"/>
          <p:cNvSpPr txBox="1">
            <a:spLocks noGrp="1"/>
          </p:cNvSpPr>
          <p:nvPr>
            <p:ph type="title"/>
          </p:nvPr>
        </p:nvSpPr>
        <p:spPr>
          <a:xfrm>
            <a:off x="715050" y="358100"/>
            <a:ext cx="7713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800"/>
              <a:buFont typeface="Ramabhadra"/>
              <a:buNone/>
              <a:defRPr sz="2800">
                <a:solidFill>
                  <a:schemeClr val="accent1"/>
                </a:solidFill>
              </a:defRPr>
            </a:lvl1pPr>
            <a:lvl2pPr lvl="1"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2pPr>
            <a:lvl3pPr lvl="2"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3pPr>
            <a:lvl4pPr lvl="3"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4pPr>
            <a:lvl5pPr lvl="4"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5pPr>
            <a:lvl6pPr lvl="5"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6pPr>
            <a:lvl7pPr lvl="6"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7pPr>
            <a:lvl8pPr lvl="7"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8pPr>
            <a:lvl9pPr lvl="8"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4">
  <p:cSld name="CUSTOM_5">
    <p:spTree>
      <p:nvGrpSpPr>
        <p:cNvPr id="1" name="Shape 240"/>
        <p:cNvGrpSpPr/>
        <p:nvPr/>
      </p:nvGrpSpPr>
      <p:grpSpPr>
        <a:xfrm>
          <a:off x="0" y="0"/>
          <a:ext cx="0" cy="0"/>
          <a:chOff x="0" y="0"/>
          <a:chExt cx="0" cy="0"/>
        </a:xfrm>
      </p:grpSpPr>
      <p:sp>
        <p:nvSpPr>
          <p:cNvPr id="241" name="Google Shape;241;p25"/>
          <p:cNvSpPr txBox="1">
            <a:spLocks noGrp="1"/>
          </p:cNvSpPr>
          <p:nvPr>
            <p:ph type="title"/>
          </p:nvPr>
        </p:nvSpPr>
        <p:spPr>
          <a:xfrm>
            <a:off x="715050" y="358100"/>
            <a:ext cx="7713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800"/>
              <a:buFont typeface="Ramabhadra"/>
              <a:buNone/>
              <a:defRPr>
                <a:solidFill>
                  <a:schemeClr val="accent1"/>
                </a:solidFill>
              </a:defRPr>
            </a:lvl1pPr>
            <a:lvl2pPr lvl="1"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2pPr>
            <a:lvl3pPr lvl="2"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3pPr>
            <a:lvl4pPr lvl="3"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4pPr>
            <a:lvl5pPr lvl="4"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5pPr>
            <a:lvl6pPr lvl="5"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6pPr>
            <a:lvl7pPr lvl="6"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7pPr>
            <a:lvl8pPr lvl="7"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8pPr>
            <a:lvl9pPr lvl="8"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1">
  <p:cSld name="CUSTOM_6">
    <p:spTree>
      <p:nvGrpSpPr>
        <p:cNvPr id="1" name="Shape 242"/>
        <p:cNvGrpSpPr/>
        <p:nvPr/>
      </p:nvGrpSpPr>
      <p:grpSpPr>
        <a:xfrm>
          <a:off x="0" y="0"/>
          <a:ext cx="0" cy="0"/>
          <a:chOff x="0" y="0"/>
          <a:chExt cx="0" cy="0"/>
        </a:xfrm>
      </p:grpSpPr>
      <p:grpSp>
        <p:nvGrpSpPr>
          <p:cNvPr id="243" name="Google Shape;243;p26"/>
          <p:cNvGrpSpPr/>
          <p:nvPr/>
        </p:nvGrpSpPr>
        <p:grpSpPr>
          <a:xfrm>
            <a:off x="7132025" y="-63150"/>
            <a:ext cx="2410208" cy="2190775"/>
            <a:chOff x="7132025" y="-63150"/>
            <a:chExt cx="2410208" cy="2190775"/>
          </a:xfrm>
        </p:grpSpPr>
        <p:sp>
          <p:nvSpPr>
            <p:cNvPr id="244" name="Google Shape;244;p26"/>
            <p:cNvSpPr/>
            <p:nvPr/>
          </p:nvSpPr>
          <p:spPr>
            <a:xfrm rot="10800000" flipH="1">
              <a:off x="7274600" y="-17209"/>
              <a:ext cx="1869356" cy="2144834"/>
            </a:xfrm>
            <a:custGeom>
              <a:avLst/>
              <a:gdLst/>
              <a:ahLst/>
              <a:cxnLst/>
              <a:rect l="l" t="t" r="r" b="b"/>
              <a:pathLst>
                <a:path w="46137" h="52936" extrusionOk="0">
                  <a:moveTo>
                    <a:pt x="46137" y="0"/>
                  </a:moveTo>
                  <a:lnTo>
                    <a:pt x="31599" y="0"/>
                  </a:lnTo>
                  <a:cubicBezTo>
                    <a:pt x="29635" y="0"/>
                    <a:pt x="27813" y="1084"/>
                    <a:pt x="26896" y="2810"/>
                  </a:cubicBezTo>
                  <a:lnTo>
                    <a:pt x="0" y="52935"/>
                  </a:lnTo>
                  <a:lnTo>
                    <a:pt x="46137" y="52935"/>
                  </a:lnTo>
                  <a:lnTo>
                    <a:pt x="46137" y="0"/>
                  </a:lnTo>
                  <a:close/>
                </a:path>
              </a:pathLst>
            </a:custGeom>
            <a:gradFill>
              <a:gsLst>
                <a:gs pos="0">
                  <a:schemeClr val="accent3"/>
                </a:gs>
                <a:gs pos="34000">
                  <a:srgbClr val="FAB93C"/>
                </a:gs>
                <a:gs pos="100000">
                  <a:schemeClr val="accent4"/>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6"/>
            <p:cNvSpPr/>
            <p:nvPr/>
          </p:nvSpPr>
          <p:spPr>
            <a:xfrm>
              <a:off x="8134575" y="-63150"/>
              <a:ext cx="1407658" cy="1095603"/>
            </a:xfrm>
            <a:custGeom>
              <a:avLst/>
              <a:gdLst/>
              <a:ahLst/>
              <a:cxnLst/>
              <a:rect l="l" t="t" r="r" b="b"/>
              <a:pathLst>
                <a:path w="34910" h="27171" extrusionOk="0">
                  <a:moveTo>
                    <a:pt x="13264" y="12"/>
                  </a:moveTo>
                  <a:lnTo>
                    <a:pt x="1072" y="22765"/>
                  </a:lnTo>
                  <a:cubicBezTo>
                    <a:pt x="0" y="24765"/>
                    <a:pt x="1453" y="27171"/>
                    <a:pt x="3739" y="27171"/>
                  </a:cubicBezTo>
                  <a:lnTo>
                    <a:pt x="18526" y="27171"/>
                  </a:lnTo>
                  <a:cubicBezTo>
                    <a:pt x="19645" y="27171"/>
                    <a:pt x="20669" y="26563"/>
                    <a:pt x="21193" y="25587"/>
                  </a:cubicBezTo>
                  <a:lnTo>
                    <a:pt x="34909" y="1"/>
                  </a:lnTo>
                  <a:lnTo>
                    <a:pt x="13264" y="1"/>
                  </a:lnTo>
                  <a:close/>
                </a:path>
              </a:pathLst>
            </a:cu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6"/>
            <p:cNvSpPr/>
            <p:nvPr/>
          </p:nvSpPr>
          <p:spPr>
            <a:xfrm>
              <a:off x="8261925" y="535000"/>
              <a:ext cx="818600" cy="1140325"/>
            </a:xfrm>
            <a:custGeom>
              <a:avLst/>
              <a:gdLst/>
              <a:ahLst/>
              <a:cxnLst/>
              <a:rect l="l" t="t" r="r" b="b"/>
              <a:pathLst>
                <a:path w="32744" h="45613" extrusionOk="0">
                  <a:moveTo>
                    <a:pt x="23671" y="1488"/>
                  </a:moveTo>
                  <a:lnTo>
                    <a:pt x="1" y="45613"/>
                  </a:lnTo>
                  <a:lnTo>
                    <a:pt x="8288" y="45613"/>
                  </a:lnTo>
                  <a:lnTo>
                    <a:pt x="32743" y="0"/>
                  </a:lnTo>
                  <a:lnTo>
                    <a:pt x="26171" y="0"/>
                  </a:lnTo>
                  <a:cubicBezTo>
                    <a:pt x="25123" y="0"/>
                    <a:pt x="24159" y="572"/>
                    <a:pt x="23671" y="1488"/>
                  </a:cubicBezTo>
                  <a:close/>
                </a:path>
              </a:pathLst>
            </a:custGeom>
            <a:gradFill>
              <a:gsLst>
                <a:gs pos="0">
                  <a:schemeClr val="accent1"/>
                </a:gs>
                <a:gs pos="63000">
                  <a:srgbClr val="194175"/>
                </a:gs>
                <a:gs pos="100000">
                  <a:schemeClr val="accent2"/>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7" name="Google Shape;247;p26"/>
            <p:cNvCxnSpPr/>
            <p:nvPr/>
          </p:nvCxnSpPr>
          <p:spPr>
            <a:xfrm rot="10800000" flipH="1">
              <a:off x="8012900" y="40425"/>
              <a:ext cx="416100" cy="720600"/>
            </a:xfrm>
            <a:prstGeom prst="straightConnector1">
              <a:avLst/>
            </a:prstGeom>
            <a:noFill/>
            <a:ln w="19050" cap="flat" cmpd="sng">
              <a:solidFill>
                <a:schemeClr val="lt1"/>
              </a:solidFill>
              <a:prstDash val="solid"/>
              <a:round/>
              <a:headEnd type="none" w="med" len="med"/>
              <a:tailEnd type="none" w="med" len="med"/>
            </a:ln>
          </p:spPr>
        </p:cxnSp>
        <p:cxnSp>
          <p:nvCxnSpPr>
            <p:cNvPr id="248" name="Google Shape;248;p26"/>
            <p:cNvCxnSpPr/>
            <p:nvPr/>
          </p:nvCxnSpPr>
          <p:spPr>
            <a:xfrm rot="10800000">
              <a:off x="7132025" y="-4875"/>
              <a:ext cx="749700" cy="1344600"/>
            </a:xfrm>
            <a:prstGeom prst="straightConnector1">
              <a:avLst/>
            </a:prstGeom>
            <a:noFill/>
            <a:ln w="19050" cap="flat" cmpd="sng">
              <a:solidFill>
                <a:schemeClr val="accent2"/>
              </a:solidFill>
              <a:prstDash val="solid"/>
              <a:round/>
              <a:headEnd type="none" w="med" len="med"/>
              <a:tailEnd type="none" w="med" len="med"/>
            </a:ln>
          </p:spPr>
        </p:cxnSp>
      </p:grpSp>
      <p:sp>
        <p:nvSpPr>
          <p:cNvPr id="249" name="Google Shape;249;p26"/>
          <p:cNvSpPr txBox="1">
            <a:spLocks noGrp="1"/>
          </p:cNvSpPr>
          <p:nvPr>
            <p:ph type="subTitle" idx="1"/>
          </p:nvPr>
        </p:nvSpPr>
        <p:spPr>
          <a:xfrm>
            <a:off x="713100" y="855163"/>
            <a:ext cx="3739500" cy="347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72727"/>
              </a:buClr>
              <a:buSzPts val="1800"/>
              <a:buFont typeface="Open Sans"/>
              <a:buChar char="●"/>
              <a:defRPr sz="1600"/>
            </a:lvl1pPr>
            <a:lvl2pPr lvl="1" algn="ctr" rtl="0">
              <a:lnSpc>
                <a:spcPct val="100000"/>
              </a:lnSpc>
              <a:spcBef>
                <a:spcPts val="0"/>
              </a:spcBef>
              <a:spcAft>
                <a:spcPts val="0"/>
              </a:spcAft>
              <a:buClr>
                <a:srgbClr val="142850"/>
              </a:buClr>
              <a:buSzPts val="1600"/>
              <a:buFont typeface="Red Hat Text"/>
              <a:buChar char="○"/>
              <a:defRPr sz="1600"/>
            </a:lvl2pPr>
            <a:lvl3pPr lvl="2" algn="ctr" rtl="0">
              <a:lnSpc>
                <a:spcPct val="100000"/>
              </a:lnSpc>
              <a:spcBef>
                <a:spcPts val="0"/>
              </a:spcBef>
              <a:spcAft>
                <a:spcPts val="0"/>
              </a:spcAft>
              <a:buClr>
                <a:srgbClr val="142850"/>
              </a:buClr>
              <a:buSzPts val="1600"/>
              <a:buFont typeface="Red Hat Text"/>
              <a:buChar char="■"/>
              <a:defRPr sz="1600"/>
            </a:lvl3pPr>
            <a:lvl4pPr lvl="3" algn="ctr" rtl="0">
              <a:lnSpc>
                <a:spcPct val="100000"/>
              </a:lnSpc>
              <a:spcBef>
                <a:spcPts val="0"/>
              </a:spcBef>
              <a:spcAft>
                <a:spcPts val="0"/>
              </a:spcAft>
              <a:buClr>
                <a:srgbClr val="142850"/>
              </a:buClr>
              <a:buSzPts val="1600"/>
              <a:buFont typeface="Red Hat Text"/>
              <a:buChar char="●"/>
              <a:defRPr sz="1600"/>
            </a:lvl4pPr>
            <a:lvl5pPr lvl="4" algn="ctr" rtl="0">
              <a:lnSpc>
                <a:spcPct val="100000"/>
              </a:lnSpc>
              <a:spcBef>
                <a:spcPts val="0"/>
              </a:spcBef>
              <a:spcAft>
                <a:spcPts val="0"/>
              </a:spcAft>
              <a:buClr>
                <a:srgbClr val="142850"/>
              </a:buClr>
              <a:buSzPts val="1600"/>
              <a:buFont typeface="Red Hat Text"/>
              <a:buChar char="○"/>
              <a:defRPr sz="1600"/>
            </a:lvl5pPr>
            <a:lvl6pPr lvl="5" algn="ctr" rtl="0">
              <a:lnSpc>
                <a:spcPct val="100000"/>
              </a:lnSpc>
              <a:spcBef>
                <a:spcPts val="0"/>
              </a:spcBef>
              <a:spcAft>
                <a:spcPts val="0"/>
              </a:spcAft>
              <a:buClr>
                <a:srgbClr val="142850"/>
              </a:buClr>
              <a:buSzPts val="1600"/>
              <a:buFont typeface="Red Hat Text"/>
              <a:buChar char="■"/>
              <a:defRPr sz="1600"/>
            </a:lvl6pPr>
            <a:lvl7pPr lvl="6" algn="ctr" rtl="0">
              <a:lnSpc>
                <a:spcPct val="100000"/>
              </a:lnSpc>
              <a:spcBef>
                <a:spcPts val="0"/>
              </a:spcBef>
              <a:spcAft>
                <a:spcPts val="0"/>
              </a:spcAft>
              <a:buClr>
                <a:srgbClr val="142850"/>
              </a:buClr>
              <a:buSzPts val="1600"/>
              <a:buFont typeface="Red Hat Text"/>
              <a:buChar char="●"/>
              <a:defRPr sz="1600"/>
            </a:lvl7pPr>
            <a:lvl8pPr lvl="7" algn="ctr" rtl="0">
              <a:lnSpc>
                <a:spcPct val="100000"/>
              </a:lnSpc>
              <a:spcBef>
                <a:spcPts val="0"/>
              </a:spcBef>
              <a:spcAft>
                <a:spcPts val="0"/>
              </a:spcAft>
              <a:buClr>
                <a:srgbClr val="142850"/>
              </a:buClr>
              <a:buSzPts val="1600"/>
              <a:buFont typeface="Red Hat Text"/>
              <a:buChar char="○"/>
              <a:defRPr sz="1600"/>
            </a:lvl8pPr>
            <a:lvl9pPr lvl="8" algn="ctr" rtl="0">
              <a:lnSpc>
                <a:spcPct val="100000"/>
              </a:lnSpc>
              <a:spcBef>
                <a:spcPts val="0"/>
              </a:spcBef>
              <a:spcAft>
                <a:spcPts val="0"/>
              </a:spcAft>
              <a:buClr>
                <a:srgbClr val="142850"/>
              </a:buClr>
              <a:buSzPts val="1600"/>
              <a:buFont typeface="Red Hat Text"/>
              <a:buChar char="■"/>
              <a:defRPr sz="1600"/>
            </a:lvl9pPr>
          </a:lstStyle>
          <a:p>
            <a:endParaRPr/>
          </a:p>
        </p:txBody>
      </p:sp>
      <p:sp>
        <p:nvSpPr>
          <p:cNvPr id="250" name="Google Shape;250;p26"/>
          <p:cNvSpPr txBox="1">
            <a:spLocks noGrp="1"/>
          </p:cNvSpPr>
          <p:nvPr>
            <p:ph type="subTitle" idx="2"/>
          </p:nvPr>
        </p:nvSpPr>
        <p:spPr>
          <a:xfrm>
            <a:off x="4691400" y="1824300"/>
            <a:ext cx="3739500" cy="2409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600"/>
              <a:buChar char="●"/>
              <a:defRPr sz="1600"/>
            </a:lvl1pPr>
            <a:lvl2pPr lvl="1" algn="ctr" rtl="0">
              <a:lnSpc>
                <a:spcPct val="100000"/>
              </a:lnSpc>
              <a:spcBef>
                <a:spcPts val="1200"/>
              </a:spcBef>
              <a:spcAft>
                <a:spcPts val="0"/>
              </a:spcAft>
              <a:buClr>
                <a:srgbClr val="142850"/>
              </a:buClr>
              <a:buSzPts val="1600"/>
              <a:buFont typeface="Red Hat Text"/>
              <a:buChar char="○"/>
              <a:defRPr sz="1600"/>
            </a:lvl2pPr>
            <a:lvl3pPr lvl="2" algn="ctr" rtl="0">
              <a:lnSpc>
                <a:spcPct val="100000"/>
              </a:lnSpc>
              <a:spcBef>
                <a:spcPts val="0"/>
              </a:spcBef>
              <a:spcAft>
                <a:spcPts val="0"/>
              </a:spcAft>
              <a:buClr>
                <a:srgbClr val="142850"/>
              </a:buClr>
              <a:buSzPts val="1600"/>
              <a:buFont typeface="Red Hat Text"/>
              <a:buChar char="■"/>
              <a:defRPr sz="1600"/>
            </a:lvl3pPr>
            <a:lvl4pPr lvl="3" algn="ctr" rtl="0">
              <a:lnSpc>
                <a:spcPct val="100000"/>
              </a:lnSpc>
              <a:spcBef>
                <a:spcPts val="0"/>
              </a:spcBef>
              <a:spcAft>
                <a:spcPts val="0"/>
              </a:spcAft>
              <a:buClr>
                <a:srgbClr val="142850"/>
              </a:buClr>
              <a:buSzPts val="1600"/>
              <a:buFont typeface="Red Hat Text"/>
              <a:buChar char="●"/>
              <a:defRPr sz="1600"/>
            </a:lvl4pPr>
            <a:lvl5pPr lvl="4" algn="ctr" rtl="0">
              <a:lnSpc>
                <a:spcPct val="100000"/>
              </a:lnSpc>
              <a:spcBef>
                <a:spcPts val="0"/>
              </a:spcBef>
              <a:spcAft>
                <a:spcPts val="0"/>
              </a:spcAft>
              <a:buClr>
                <a:srgbClr val="142850"/>
              </a:buClr>
              <a:buSzPts val="1600"/>
              <a:buFont typeface="Red Hat Text"/>
              <a:buChar char="○"/>
              <a:defRPr sz="1600"/>
            </a:lvl5pPr>
            <a:lvl6pPr lvl="5" algn="ctr" rtl="0">
              <a:lnSpc>
                <a:spcPct val="100000"/>
              </a:lnSpc>
              <a:spcBef>
                <a:spcPts val="0"/>
              </a:spcBef>
              <a:spcAft>
                <a:spcPts val="0"/>
              </a:spcAft>
              <a:buClr>
                <a:srgbClr val="142850"/>
              </a:buClr>
              <a:buSzPts val="1600"/>
              <a:buFont typeface="Red Hat Text"/>
              <a:buChar char="■"/>
              <a:defRPr sz="1600"/>
            </a:lvl6pPr>
            <a:lvl7pPr lvl="6" algn="ctr" rtl="0">
              <a:lnSpc>
                <a:spcPct val="100000"/>
              </a:lnSpc>
              <a:spcBef>
                <a:spcPts val="0"/>
              </a:spcBef>
              <a:spcAft>
                <a:spcPts val="0"/>
              </a:spcAft>
              <a:buClr>
                <a:srgbClr val="142850"/>
              </a:buClr>
              <a:buSzPts val="1600"/>
              <a:buFont typeface="Red Hat Text"/>
              <a:buChar char="●"/>
              <a:defRPr sz="1600"/>
            </a:lvl7pPr>
            <a:lvl8pPr lvl="7" algn="ctr" rtl="0">
              <a:lnSpc>
                <a:spcPct val="100000"/>
              </a:lnSpc>
              <a:spcBef>
                <a:spcPts val="0"/>
              </a:spcBef>
              <a:spcAft>
                <a:spcPts val="0"/>
              </a:spcAft>
              <a:buClr>
                <a:srgbClr val="142850"/>
              </a:buClr>
              <a:buSzPts val="1600"/>
              <a:buFont typeface="Red Hat Text"/>
              <a:buChar char="○"/>
              <a:defRPr sz="1600"/>
            </a:lvl8pPr>
            <a:lvl9pPr lvl="8" algn="ctr" rtl="0">
              <a:lnSpc>
                <a:spcPct val="100000"/>
              </a:lnSpc>
              <a:spcBef>
                <a:spcPts val="0"/>
              </a:spcBef>
              <a:spcAft>
                <a:spcPts val="0"/>
              </a:spcAft>
              <a:buClr>
                <a:srgbClr val="142850"/>
              </a:buClr>
              <a:buSzPts val="1600"/>
              <a:buFont typeface="Red Hat Text"/>
              <a:buChar char="■"/>
              <a:defRPr sz="1600"/>
            </a:lvl9pPr>
          </a:lstStyle>
          <a:p>
            <a:endParaRPr/>
          </a:p>
        </p:txBody>
      </p:sp>
      <p:sp>
        <p:nvSpPr>
          <p:cNvPr id="251" name="Google Shape;251;p26"/>
          <p:cNvSpPr txBox="1">
            <a:spLocks noGrp="1"/>
          </p:cNvSpPr>
          <p:nvPr>
            <p:ph type="title"/>
          </p:nvPr>
        </p:nvSpPr>
        <p:spPr>
          <a:xfrm>
            <a:off x="715050" y="358100"/>
            <a:ext cx="7713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800"/>
              <a:buFont typeface="Ramabhadra"/>
              <a:buNone/>
              <a:defRPr>
                <a:solidFill>
                  <a:schemeClr val="accent1"/>
                </a:solidFill>
              </a:defRPr>
            </a:lvl1pPr>
            <a:lvl2pPr lvl="1"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2pPr>
            <a:lvl3pPr lvl="2"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3pPr>
            <a:lvl4pPr lvl="3"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4pPr>
            <a:lvl5pPr lvl="4"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5pPr>
            <a:lvl6pPr lvl="5"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6pPr>
            <a:lvl7pPr lvl="6"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7pPr>
            <a:lvl8pPr lvl="7"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8pPr>
            <a:lvl9pPr lvl="8"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CUSTOM_7">
    <p:spTree>
      <p:nvGrpSpPr>
        <p:cNvPr id="1" name="Shape 252"/>
        <p:cNvGrpSpPr/>
        <p:nvPr/>
      </p:nvGrpSpPr>
      <p:grpSpPr>
        <a:xfrm>
          <a:off x="0" y="0"/>
          <a:ext cx="0" cy="0"/>
          <a:chOff x="0" y="0"/>
          <a:chExt cx="0" cy="0"/>
        </a:xfrm>
      </p:grpSpPr>
      <p:grpSp>
        <p:nvGrpSpPr>
          <p:cNvPr id="253" name="Google Shape;253;p27"/>
          <p:cNvGrpSpPr/>
          <p:nvPr/>
        </p:nvGrpSpPr>
        <p:grpSpPr>
          <a:xfrm>
            <a:off x="-21600" y="-472925"/>
            <a:ext cx="9484686" cy="5698300"/>
            <a:chOff x="-21600" y="-472925"/>
            <a:chExt cx="9484686" cy="5698300"/>
          </a:xfrm>
        </p:grpSpPr>
        <p:grpSp>
          <p:nvGrpSpPr>
            <p:cNvPr id="254" name="Google Shape;254;p27"/>
            <p:cNvGrpSpPr/>
            <p:nvPr/>
          </p:nvGrpSpPr>
          <p:grpSpPr>
            <a:xfrm>
              <a:off x="-21600" y="-472925"/>
              <a:ext cx="1218325" cy="1833575"/>
              <a:chOff x="-21600" y="-472925"/>
              <a:chExt cx="1218325" cy="1833575"/>
            </a:xfrm>
          </p:grpSpPr>
          <p:sp>
            <p:nvSpPr>
              <p:cNvPr id="255" name="Google Shape;255;p27"/>
              <p:cNvSpPr/>
              <p:nvPr/>
            </p:nvSpPr>
            <p:spPr>
              <a:xfrm rot="10800000" flipH="1">
                <a:off x="-21600" y="-472925"/>
                <a:ext cx="1218325" cy="1833575"/>
              </a:xfrm>
              <a:custGeom>
                <a:avLst/>
                <a:gdLst/>
                <a:ahLst/>
                <a:cxnLst/>
                <a:rect l="l" t="t" r="r" b="b"/>
                <a:pathLst>
                  <a:path w="48733" h="73343" extrusionOk="0">
                    <a:moveTo>
                      <a:pt x="48732" y="73342"/>
                    </a:moveTo>
                    <a:lnTo>
                      <a:pt x="0" y="73342"/>
                    </a:lnTo>
                    <a:lnTo>
                      <a:pt x="0" y="0"/>
                    </a:lnTo>
                    <a:lnTo>
                      <a:pt x="45399" y="23932"/>
                    </a:lnTo>
                    <a:cubicBezTo>
                      <a:pt x="47447" y="25015"/>
                      <a:pt x="48732" y="27134"/>
                      <a:pt x="48732" y="29432"/>
                    </a:cubicBezTo>
                    <a:lnTo>
                      <a:pt x="48732" y="73342"/>
                    </a:lnTo>
                    <a:close/>
                  </a:path>
                </a:pathLst>
              </a:cu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7"/>
              <p:cNvSpPr/>
              <p:nvPr/>
            </p:nvSpPr>
            <p:spPr>
              <a:xfrm rot="5400000" flipH="1">
                <a:off x="-290306" y="-195780"/>
                <a:ext cx="1407925" cy="870435"/>
              </a:xfrm>
              <a:custGeom>
                <a:avLst/>
                <a:gdLst/>
                <a:ahLst/>
                <a:cxnLst/>
                <a:rect l="l" t="t" r="r" b="b"/>
                <a:pathLst>
                  <a:path w="56317" h="33350" extrusionOk="0">
                    <a:moveTo>
                      <a:pt x="56317" y="33350"/>
                    </a:moveTo>
                    <a:lnTo>
                      <a:pt x="56317" y="0"/>
                    </a:lnTo>
                    <a:lnTo>
                      <a:pt x="20074" y="0"/>
                    </a:lnTo>
                    <a:cubicBezTo>
                      <a:pt x="18741" y="0"/>
                      <a:pt x="17514" y="739"/>
                      <a:pt x="16883" y="1905"/>
                    </a:cubicBezTo>
                    <a:lnTo>
                      <a:pt x="0" y="33350"/>
                    </a:lnTo>
                    <a:cubicBezTo>
                      <a:pt x="0" y="33350"/>
                      <a:pt x="53412" y="33326"/>
                      <a:pt x="56317" y="33350"/>
                    </a:cubicBezTo>
                    <a:close/>
                  </a:path>
                </a:pathLst>
              </a:custGeom>
              <a:gradFill>
                <a:gsLst>
                  <a:gs pos="0">
                    <a:schemeClr val="accent3"/>
                  </a:gs>
                  <a:gs pos="34000">
                    <a:srgbClr val="FAB93C"/>
                  </a:gs>
                  <a:gs pos="100000">
                    <a:schemeClr val="accent4"/>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 name="Google Shape;257;p27"/>
            <p:cNvSpPr/>
            <p:nvPr/>
          </p:nvSpPr>
          <p:spPr>
            <a:xfrm>
              <a:off x="8062250" y="3901975"/>
              <a:ext cx="1153425" cy="1323400"/>
            </a:xfrm>
            <a:custGeom>
              <a:avLst/>
              <a:gdLst/>
              <a:ahLst/>
              <a:cxnLst/>
              <a:rect l="l" t="t" r="r" b="b"/>
              <a:pathLst>
                <a:path w="46137" h="52936" extrusionOk="0">
                  <a:moveTo>
                    <a:pt x="46137" y="0"/>
                  </a:moveTo>
                  <a:lnTo>
                    <a:pt x="31599" y="0"/>
                  </a:lnTo>
                  <a:cubicBezTo>
                    <a:pt x="29635" y="0"/>
                    <a:pt x="27813" y="1084"/>
                    <a:pt x="26896" y="2810"/>
                  </a:cubicBezTo>
                  <a:lnTo>
                    <a:pt x="0" y="52935"/>
                  </a:lnTo>
                  <a:lnTo>
                    <a:pt x="46137" y="52935"/>
                  </a:lnTo>
                  <a:lnTo>
                    <a:pt x="46137" y="0"/>
                  </a:lnTo>
                  <a:close/>
                </a:path>
              </a:pathLst>
            </a:cu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7"/>
            <p:cNvSpPr/>
            <p:nvPr/>
          </p:nvSpPr>
          <p:spPr>
            <a:xfrm>
              <a:off x="8626502" y="3996175"/>
              <a:ext cx="836583" cy="930567"/>
            </a:xfrm>
            <a:custGeom>
              <a:avLst/>
              <a:gdLst/>
              <a:ahLst/>
              <a:cxnLst/>
              <a:rect l="l" t="t" r="r" b="b"/>
              <a:pathLst>
                <a:path w="13895" h="15456" extrusionOk="0">
                  <a:moveTo>
                    <a:pt x="4846" y="15455"/>
                  </a:moveTo>
                  <a:lnTo>
                    <a:pt x="1548" y="15455"/>
                  </a:lnTo>
                  <a:cubicBezTo>
                    <a:pt x="608" y="15455"/>
                    <a:pt x="0" y="14455"/>
                    <a:pt x="453" y="13634"/>
                  </a:cubicBezTo>
                  <a:lnTo>
                    <a:pt x="7763" y="1"/>
                  </a:lnTo>
                  <a:lnTo>
                    <a:pt x="13895" y="1"/>
                  </a:lnTo>
                  <a:lnTo>
                    <a:pt x="5953" y="14800"/>
                  </a:lnTo>
                  <a:cubicBezTo>
                    <a:pt x="5739" y="15205"/>
                    <a:pt x="5311" y="15455"/>
                    <a:pt x="4846" y="15455"/>
                  </a:cubicBezTo>
                  <a:close/>
                </a:path>
              </a:pathLst>
            </a:custGeom>
            <a:gradFill>
              <a:gsLst>
                <a:gs pos="0">
                  <a:schemeClr val="accent3"/>
                </a:gs>
                <a:gs pos="34000">
                  <a:srgbClr val="FAB93C"/>
                </a:gs>
                <a:gs pos="100000">
                  <a:schemeClr val="accent4"/>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 name="Google Shape;259;p27"/>
          <p:cNvSpPr txBox="1">
            <a:spLocks noGrp="1"/>
          </p:cNvSpPr>
          <p:nvPr>
            <p:ph type="subTitle" idx="1"/>
          </p:nvPr>
        </p:nvSpPr>
        <p:spPr>
          <a:xfrm>
            <a:off x="713100" y="997300"/>
            <a:ext cx="3739500" cy="347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Open Sans"/>
              <a:buChar char="●"/>
              <a:defRPr sz="1600"/>
            </a:lvl1pPr>
            <a:lvl2pPr lvl="1" algn="ctr" rtl="0">
              <a:lnSpc>
                <a:spcPct val="100000"/>
              </a:lnSpc>
              <a:spcBef>
                <a:spcPts val="0"/>
              </a:spcBef>
              <a:spcAft>
                <a:spcPts val="0"/>
              </a:spcAft>
              <a:buClr>
                <a:srgbClr val="142850"/>
              </a:buClr>
              <a:buSzPts val="1600"/>
              <a:buFont typeface="Red Hat Text"/>
              <a:buChar char="○"/>
              <a:defRPr sz="1600"/>
            </a:lvl2pPr>
            <a:lvl3pPr lvl="2" algn="ctr" rtl="0">
              <a:lnSpc>
                <a:spcPct val="100000"/>
              </a:lnSpc>
              <a:spcBef>
                <a:spcPts val="0"/>
              </a:spcBef>
              <a:spcAft>
                <a:spcPts val="0"/>
              </a:spcAft>
              <a:buClr>
                <a:srgbClr val="142850"/>
              </a:buClr>
              <a:buSzPts val="1600"/>
              <a:buFont typeface="Red Hat Text"/>
              <a:buChar char="■"/>
              <a:defRPr sz="1600"/>
            </a:lvl3pPr>
            <a:lvl4pPr lvl="3" algn="ctr" rtl="0">
              <a:lnSpc>
                <a:spcPct val="100000"/>
              </a:lnSpc>
              <a:spcBef>
                <a:spcPts val="0"/>
              </a:spcBef>
              <a:spcAft>
                <a:spcPts val="0"/>
              </a:spcAft>
              <a:buClr>
                <a:srgbClr val="142850"/>
              </a:buClr>
              <a:buSzPts val="1600"/>
              <a:buFont typeface="Red Hat Text"/>
              <a:buChar char="●"/>
              <a:defRPr sz="1600"/>
            </a:lvl4pPr>
            <a:lvl5pPr lvl="4" algn="ctr" rtl="0">
              <a:lnSpc>
                <a:spcPct val="100000"/>
              </a:lnSpc>
              <a:spcBef>
                <a:spcPts val="0"/>
              </a:spcBef>
              <a:spcAft>
                <a:spcPts val="0"/>
              </a:spcAft>
              <a:buClr>
                <a:srgbClr val="142850"/>
              </a:buClr>
              <a:buSzPts val="1600"/>
              <a:buFont typeface="Red Hat Text"/>
              <a:buChar char="○"/>
              <a:defRPr sz="1600"/>
            </a:lvl5pPr>
            <a:lvl6pPr lvl="5" algn="ctr" rtl="0">
              <a:lnSpc>
                <a:spcPct val="100000"/>
              </a:lnSpc>
              <a:spcBef>
                <a:spcPts val="0"/>
              </a:spcBef>
              <a:spcAft>
                <a:spcPts val="0"/>
              </a:spcAft>
              <a:buClr>
                <a:srgbClr val="142850"/>
              </a:buClr>
              <a:buSzPts val="1600"/>
              <a:buFont typeface="Red Hat Text"/>
              <a:buChar char="■"/>
              <a:defRPr sz="1600"/>
            </a:lvl6pPr>
            <a:lvl7pPr lvl="6" algn="ctr" rtl="0">
              <a:lnSpc>
                <a:spcPct val="100000"/>
              </a:lnSpc>
              <a:spcBef>
                <a:spcPts val="0"/>
              </a:spcBef>
              <a:spcAft>
                <a:spcPts val="0"/>
              </a:spcAft>
              <a:buClr>
                <a:srgbClr val="142850"/>
              </a:buClr>
              <a:buSzPts val="1600"/>
              <a:buFont typeface="Red Hat Text"/>
              <a:buChar char="●"/>
              <a:defRPr sz="1600"/>
            </a:lvl7pPr>
            <a:lvl8pPr lvl="7" algn="ctr" rtl="0">
              <a:lnSpc>
                <a:spcPct val="100000"/>
              </a:lnSpc>
              <a:spcBef>
                <a:spcPts val="0"/>
              </a:spcBef>
              <a:spcAft>
                <a:spcPts val="0"/>
              </a:spcAft>
              <a:buClr>
                <a:srgbClr val="142850"/>
              </a:buClr>
              <a:buSzPts val="1600"/>
              <a:buFont typeface="Red Hat Text"/>
              <a:buChar char="○"/>
              <a:defRPr sz="1600"/>
            </a:lvl8pPr>
            <a:lvl9pPr lvl="8" algn="ctr" rtl="0">
              <a:lnSpc>
                <a:spcPct val="100000"/>
              </a:lnSpc>
              <a:spcBef>
                <a:spcPts val="0"/>
              </a:spcBef>
              <a:spcAft>
                <a:spcPts val="0"/>
              </a:spcAft>
              <a:buClr>
                <a:srgbClr val="142850"/>
              </a:buClr>
              <a:buSzPts val="1600"/>
              <a:buFont typeface="Red Hat Text"/>
              <a:buChar char="■"/>
              <a:defRPr sz="1600"/>
            </a:lvl9pPr>
          </a:lstStyle>
          <a:p>
            <a:endParaRPr/>
          </a:p>
        </p:txBody>
      </p:sp>
      <p:sp>
        <p:nvSpPr>
          <p:cNvPr id="260" name="Google Shape;260;p27"/>
          <p:cNvSpPr txBox="1">
            <a:spLocks noGrp="1"/>
          </p:cNvSpPr>
          <p:nvPr>
            <p:ph type="subTitle" idx="2"/>
          </p:nvPr>
        </p:nvSpPr>
        <p:spPr>
          <a:xfrm>
            <a:off x="4691400" y="1966425"/>
            <a:ext cx="3739500" cy="250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Char char="●"/>
              <a:defRPr sz="1600"/>
            </a:lvl1pPr>
            <a:lvl2pPr lvl="1" algn="ctr" rtl="0">
              <a:lnSpc>
                <a:spcPct val="100000"/>
              </a:lnSpc>
              <a:spcBef>
                <a:spcPts val="1200"/>
              </a:spcBef>
              <a:spcAft>
                <a:spcPts val="0"/>
              </a:spcAft>
              <a:buClr>
                <a:srgbClr val="142850"/>
              </a:buClr>
              <a:buSzPts val="1600"/>
              <a:buFont typeface="Red Hat Text"/>
              <a:buChar char="○"/>
              <a:defRPr sz="1600"/>
            </a:lvl2pPr>
            <a:lvl3pPr lvl="2" algn="ctr" rtl="0">
              <a:lnSpc>
                <a:spcPct val="100000"/>
              </a:lnSpc>
              <a:spcBef>
                <a:spcPts val="0"/>
              </a:spcBef>
              <a:spcAft>
                <a:spcPts val="0"/>
              </a:spcAft>
              <a:buClr>
                <a:srgbClr val="142850"/>
              </a:buClr>
              <a:buSzPts val="1600"/>
              <a:buFont typeface="Red Hat Text"/>
              <a:buChar char="■"/>
              <a:defRPr sz="1600"/>
            </a:lvl3pPr>
            <a:lvl4pPr lvl="3" algn="ctr" rtl="0">
              <a:lnSpc>
                <a:spcPct val="100000"/>
              </a:lnSpc>
              <a:spcBef>
                <a:spcPts val="0"/>
              </a:spcBef>
              <a:spcAft>
                <a:spcPts val="0"/>
              </a:spcAft>
              <a:buClr>
                <a:srgbClr val="142850"/>
              </a:buClr>
              <a:buSzPts val="1600"/>
              <a:buFont typeface="Red Hat Text"/>
              <a:buChar char="●"/>
              <a:defRPr sz="1600"/>
            </a:lvl4pPr>
            <a:lvl5pPr lvl="4" algn="ctr" rtl="0">
              <a:lnSpc>
                <a:spcPct val="100000"/>
              </a:lnSpc>
              <a:spcBef>
                <a:spcPts val="0"/>
              </a:spcBef>
              <a:spcAft>
                <a:spcPts val="0"/>
              </a:spcAft>
              <a:buClr>
                <a:srgbClr val="142850"/>
              </a:buClr>
              <a:buSzPts val="1600"/>
              <a:buFont typeface="Red Hat Text"/>
              <a:buChar char="○"/>
              <a:defRPr sz="1600"/>
            </a:lvl5pPr>
            <a:lvl6pPr lvl="5" algn="ctr" rtl="0">
              <a:lnSpc>
                <a:spcPct val="100000"/>
              </a:lnSpc>
              <a:spcBef>
                <a:spcPts val="0"/>
              </a:spcBef>
              <a:spcAft>
                <a:spcPts val="0"/>
              </a:spcAft>
              <a:buClr>
                <a:srgbClr val="142850"/>
              </a:buClr>
              <a:buSzPts val="1600"/>
              <a:buFont typeface="Red Hat Text"/>
              <a:buChar char="■"/>
              <a:defRPr sz="1600"/>
            </a:lvl6pPr>
            <a:lvl7pPr lvl="6" algn="ctr" rtl="0">
              <a:lnSpc>
                <a:spcPct val="100000"/>
              </a:lnSpc>
              <a:spcBef>
                <a:spcPts val="0"/>
              </a:spcBef>
              <a:spcAft>
                <a:spcPts val="0"/>
              </a:spcAft>
              <a:buClr>
                <a:srgbClr val="142850"/>
              </a:buClr>
              <a:buSzPts val="1600"/>
              <a:buFont typeface="Red Hat Text"/>
              <a:buChar char="●"/>
              <a:defRPr sz="1600"/>
            </a:lvl7pPr>
            <a:lvl8pPr lvl="7" algn="ctr" rtl="0">
              <a:lnSpc>
                <a:spcPct val="100000"/>
              </a:lnSpc>
              <a:spcBef>
                <a:spcPts val="0"/>
              </a:spcBef>
              <a:spcAft>
                <a:spcPts val="0"/>
              </a:spcAft>
              <a:buClr>
                <a:srgbClr val="142850"/>
              </a:buClr>
              <a:buSzPts val="1600"/>
              <a:buFont typeface="Red Hat Text"/>
              <a:buChar char="○"/>
              <a:defRPr sz="1600"/>
            </a:lvl8pPr>
            <a:lvl9pPr lvl="8" algn="ctr" rtl="0">
              <a:lnSpc>
                <a:spcPct val="100000"/>
              </a:lnSpc>
              <a:spcBef>
                <a:spcPts val="0"/>
              </a:spcBef>
              <a:spcAft>
                <a:spcPts val="0"/>
              </a:spcAft>
              <a:buClr>
                <a:srgbClr val="142850"/>
              </a:buClr>
              <a:buSzPts val="1600"/>
              <a:buFont typeface="Red Hat Text"/>
              <a:buChar char="■"/>
              <a:defRPr sz="1600"/>
            </a:lvl9pPr>
          </a:lstStyle>
          <a:p>
            <a:endParaRPr/>
          </a:p>
        </p:txBody>
      </p:sp>
      <p:sp>
        <p:nvSpPr>
          <p:cNvPr id="261" name="Google Shape;261;p27"/>
          <p:cNvSpPr txBox="1">
            <a:spLocks noGrp="1"/>
          </p:cNvSpPr>
          <p:nvPr>
            <p:ph type="title"/>
          </p:nvPr>
        </p:nvSpPr>
        <p:spPr>
          <a:xfrm>
            <a:off x="715050" y="358100"/>
            <a:ext cx="7713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800"/>
              <a:buFont typeface="Ramabhadra"/>
              <a:buNone/>
              <a:defRPr>
                <a:solidFill>
                  <a:schemeClr val="accent1"/>
                </a:solidFill>
              </a:defRPr>
            </a:lvl1pPr>
            <a:lvl2pPr lvl="1"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2pPr>
            <a:lvl3pPr lvl="2"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3pPr>
            <a:lvl4pPr lvl="3"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4pPr>
            <a:lvl5pPr lvl="4"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5pPr>
            <a:lvl6pPr lvl="5"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6pPr>
            <a:lvl7pPr lvl="6"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7pPr>
            <a:lvl8pPr lvl="7"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8pPr>
            <a:lvl9pPr lvl="8"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1">
  <p:cSld name="BLANK_1_1_1_1_1_1_2_1">
    <p:spTree>
      <p:nvGrpSpPr>
        <p:cNvPr id="1" name="Shape 262"/>
        <p:cNvGrpSpPr/>
        <p:nvPr/>
      </p:nvGrpSpPr>
      <p:grpSpPr>
        <a:xfrm>
          <a:off x="0" y="0"/>
          <a:ext cx="0" cy="0"/>
          <a:chOff x="0" y="0"/>
          <a:chExt cx="0" cy="0"/>
        </a:xfrm>
      </p:grpSpPr>
      <p:grpSp>
        <p:nvGrpSpPr>
          <p:cNvPr id="263" name="Google Shape;263;p28"/>
          <p:cNvGrpSpPr/>
          <p:nvPr/>
        </p:nvGrpSpPr>
        <p:grpSpPr>
          <a:xfrm>
            <a:off x="-2021398" y="-280488"/>
            <a:ext cx="13186853" cy="5587491"/>
            <a:chOff x="-2021398" y="-280488"/>
            <a:chExt cx="13186853" cy="5587491"/>
          </a:xfrm>
        </p:grpSpPr>
        <p:grpSp>
          <p:nvGrpSpPr>
            <p:cNvPr id="264" name="Google Shape;264;p28"/>
            <p:cNvGrpSpPr/>
            <p:nvPr/>
          </p:nvGrpSpPr>
          <p:grpSpPr>
            <a:xfrm>
              <a:off x="-2021398" y="-280488"/>
              <a:ext cx="3285628" cy="5470491"/>
              <a:chOff x="-2021398" y="-280488"/>
              <a:chExt cx="3285628" cy="5470491"/>
            </a:xfrm>
          </p:grpSpPr>
          <p:pic>
            <p:nvPicPr>
              <p:cNvPr id="265" name="Google Shape;265;p28"/>
              <p:cNvPicPr preferRelativeResize="0"/>
              <p:nvPr/>
            </p:nvPicPr>
            <p:blipFill>
              <a:blip r:embed="rId2">
                <a:alphaModFix/>
              </a:blip>
              <a:stretch>
                <a:fillRect/>
              </a:stretch>
            </p:blipFill>
            <p:spPr>
              <a:xfrm rot="5400000">
                <a:off x="-3112423" y="810537"/>
                <a:ext cx="5423976" cy="3241926"/>
              </a:xfrm>
              <a:prstGeom prst="rect">
                <a:avLst/>
              </a:prstGeom>
              <a:noFill/>
              <a:ln>
                <a:noFill/>
              </a:ln>
            </p:spPr>
          </p:pic>
          <p:sp>
            <p:nvSpPr>
              <p:cNvPr id="266" name="Google Shape;266;p28"/>
              <p:cNvSpPr/>
              <p:nvPr/>
            </p:nvSpPr>
            <p:spPr>
              <a:xfrm rot="10800000" flipH="1">
                <a:off x="-980170" y="-153175"/>
                <a:ext cx="1381200" cy="2023500"/>
              </a:xfrm>
              <a:prstGeom prst="round1Rect">
                <a:avLst>
                  <a:gd name="adj" fmla="val 50000"/>
                </a:avLst>
              </a:prstGeom>
              <a:gradFill>
                <a:gsLst>
                  <a:gs pos="0">
                    <a:schemeClr val="accent1"/>
                  </a:gs>
                  <a:gs pos="63000">
                    <a:srgbClr val="194175"/>
                  </a:gs>
                  <a:gs pos="100000">
                    <a:schemeClr val="accent2"/>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8"/>
              <p:cNvSpPr/>
              <p:nvPr/>
            </p:nvSpPr>
            <p:spPr>
              <a:xfrm rot="10800000">
                <a:off x="-980184" y="2606537"/>
                <a:ext cx="2200736" cy="2583466"/>
              </a:xfrm>
              <a:custGeom>
                <a:avLst/>
                <a:gdLst/>
                <a:ahLst/>
                <a:cxnLst/>
                <a:rect l="l" t="t" r="r" b="b"/>
                <a:pathLst>
                  <a:path w="30112" h="35350" extrusionOk="0">
                    <a:moveTo>
                      <a:pt x="30111" y="0"/>
                    </a:moveTo>
                    <a:lnTo>
                      <a:pt x="0" y="0"/>
                    </a:lnTo>
                    <a:lnTo>
                      <a:pt x="17169" y="32016"/>
                    </a:lnTo>
                    <a:cubicBezTo>
                      <a:pt x="18265" y="34064"/>
                      <a:pt x="20408" y="35350"/>
                      <a:pt x="22753" y="35350"/>
                    </a:cubicBezTo>
                    <a:lnTo>
                      <a:pt x="30111" y="35350"/>
                    </a:lnTo>
                    <a:close/>
                  </a:path>
                </a:pathLst>
              </a:cu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8"/>
              <p:cNvSpPr/>
              <p:nvPr/>
            </p:nvSpPr>
            <p:spPr>
              <a:xfrm flipH="1">
                <a:off x="-49362" y="3718588"/>
                <a:ext cx="1313592" cy="1462763"/>
              </a:xfrm>
              <a:custGeom>
                <a:avLst/>
                <a:gdLst/>
                <a:ahLst/>
                <a:cxnLst/>
                <a:rect l="l" t="t" r="r" b="b"/>
                <a:pathLst>
                  <a:path w="26004" h="28957" extrusionOk="0">
                    <a:moveTo>
                      <a:pt x="16931" y="1"/>
                    </a:moveTo>
                    <a:cubicBezTo>
                      <a:pt x="16062" y="1"/>
                      <a:pt x="15276" y="477"/>
                      <a:pt x="14871" y="1239"/>
                    </a:cubicBezTo>
                    <a:lnTo>
                      <a:pt x="0" y="28957"/>
                    </a:lnTo>
                    <a:lnTo>
                      <a:pt x="11490" y="28957"/>
                    </a:lnTo>
                    <a:lnTo>
                      <a:pt x="25182" y="3418"/>
                    </a:lnTo>
                    <a:cubicBezTo>
                      <a:pt x="26003" y="1870"/>
                      <a:pt x="24872" y="1"/>
                      <a:pt x="23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9" name="Google Shape;269;p28"/>
              <p:cNvCxnSpPr/>
              <p:nvPr/>
            </p:nvCxnSpPr>
            <p:spPr>
              <a:xfrm rot="10800000">
                <a:off x="-133745" y="2037184"/>
                <a:ext cx="803700" cy="1498500"/>
              </a:xfrm>
              <a:prstGeom prst="straightConnector1">
                <a:avLst/>
              </a:prstGeom>
              <a:noFill/>
              <a:ln w="19050" cap="flat" cmpd="sng">
                <a:solidFill>
                  <a:schemeClr val="accent1"/>
                </a:solidFill>
                <a:prstDash val="solid"/>
                <a:round/>
                <a:headEnd type="none" w="med" len="med"/>
                <a:tailEnd type="none" w="med" len="med"/>
              </a:ln>
            </p:spPr>
          </p:cxnSp>
          <p:sp>
            <p:nvSpPr>
              <p:cNvPr id="270" name="Google Shape;270;p28"/>
              <p:cNvSpPr/>
              <p:nvPr/>
            </p:nvSpPr>
            <p:spPr>
              <a:xfrm>
                <a:off x="341500" y="1930000"/>
                <a:ext cx="747202" cy="831749"/>
              </a:xfrm>
              <a:custGeom>
                <a:avLst/>
                <a:gdLst/>
                <a:ahLst/>
                <a:cxnLst/>
                <a:rect l="l" t="t" r="r" b="b"/>
                <a:pathLst>
                  <a:path w="13884" h="15455" extrusionOk="0">
                    <a:moveTo>
                      <a:pt x="9037" y="15454"/>
                    </a:moveTo>
                    <a:lnTo>
                      <a:pt x="12335" y="15454"/>
                    </a:lnTo>
                    <a:cubicBezTo>
                      <a:pt x="13276" y="15454"/>
                      <a:pt x="13883" y="14454"/>
                      <a:pt x="13443" y="13633"/>
                    </a:cubicBezTo>
                    <a:lnTo>
                      <a:pt x="6132" y="0"/>
                    </a:lnTo>
                    <a:lnTo>
                      <a:pt x="0" y="0"/>
                    </a:lnTo>
                    <a:lnTo>
                      <a:pt x="7930" y="14799"/>
                    </a:lnTo>
                    <a:cubicBezTo>
                      <a:pt x="8144" y="15204"/>
                      <a:pt x="8573" y="15454"/>
                      <a:pt x="9037" y="15454"/>
                    </a:cubicBezTo>
                    <a:close/>
                  </a:path>
                </a:pathLst>
              </a:custGeom>
              <a:gradFill>
                <a:gsLst>
                  <a:gs pos="0">
                    <a:schemeClr val="accent1"/>
                  </a:gs>
                  <a:gs pos="63000">
                    <a:srgbClr val="194175"/>
                  </a:gs>
                  <a:gs pos="100000">
                    <a:schemeClr val="accent2"/>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28"/>
            <p:cNvGrpSpPr/>
            <p:nvPr/>
          </p:nvGrpSpPr>
          <p:grpSpPr>
            <a:xfrm flipH="1">
              <a:off x="7879827" y="-163488"/>
              <a:ext cx="3285628" cy="5470491"/>
              <a:chOff x="-2021398" y="-280488"/>
              <a:chExt cx="3285628" cy="5470491"/>
            </a:xfrm>
          </p:grpSpPr>
          <p:pic>
            <p:nvPicPr>
              <p:cNvPr id="272" name="Google Shape;272;p28"/>
              <p:cNvPicPr preferRelativeResize="0"/>
              <p:nvPr/>
            </p:nvPicPr>
            <p:blipFill>
              <a:blip r:embed="rId2">
                <a:alphaModFix/>
              </a:blip>
              <a:stretch>
                <a:fillRect/>
              </a:stretch>
            </p:blipFill>
            <p:spPr>
              <a:xfrm rot="5400000">
                <a:off x="-3112423" y="810537"/>
                <a:ext cx="5423976" cy="3241926"/>
              </a:xfrm>
              <a:prstGeom prst="rect">
                <a:avLst/>
              </a:prstGeom>
              <a:noFill/>
              <a:ln>
                <a:noFill/>
              </a:ln>
            </p:spPr>
          </p:pic>
          <p:sp>
            <p:nvSpPr>
              <p:cNvPr id="273" name="Google Shape;273;p28"/>
              <p:cNvSpPr/>
              <p:nvPr/>
            </p:nvSpPr>
            <p:spPr>
              <a:xfrm rot="10800000" flipH="1">
                <a:off x="-980170" y="-153175"/>
                <a:ext cx="1381200" cy="2023500"/>
              </a:xfrm>
              <a:prstGeom prst="round1Rect">
                <a:avLst>
                  <a:gd name="adj" fmla="val 50000"/>
                </a:avLst>
              </a:prstGeom>
              <a:gradFill>
                <a:gsLst>
                  <a:gs pos="0">
                    <a:schemeClr val="accent1"/>
                  </a:gs>
                  <a:gs pos="63000">
                    <a:srgbClr val="194175"/>
                  </a:gs>
                  <a:gs pos="100000">
                    <a:schemeClr val="accent2"/>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8"/>
              <p:cNvSpPr/>
              <p:nvPr/>
            </p:nvSpPr>
            <p:spPr>
              <a:xfrm rot="10800000">
                <a:off x="-980184" y="2606537"/>
                <a:ext cx="2200736" cy="2583466"/>
              </a:xfrm>
              <a:custGeom>
                <a:avLst/>
                <a:gdLst/>
                <a:ahLst/>
                <a:cxnLst/>
                <a:rect l="l" t="t" r="r" b="b"/>
                <a:pathLst>
                  <a:path w="30112" h="35350" extrusionOk="0">
                    <a:moveTo>
                      <a:pt x="30111" y="0"/>
                    </a:moveTo>
                    <a:lnTo>
                      <a:pt x="0" y="0"/>
                    </a:lnTo>
                    <a:lnTo>
                      <a:pt x="17169" y="32016"/>
                    </a:lnTo>
                    <a:cubicBezTo>
                      <a:pt x="18265" y="34064"/>
                      <a:pt x="20408" y="35350"/>
                      <a:pt x="22753" y="35350"/>
                    </a:cubicBezTo>
                    <a:lnTo>
                      <a:pt x="30111" y="35350"/>
                    </a:lnTo>
                    <a:close/>
                  </a:path>
                </a:pathLst>
              </a:cu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8"/>
              <p:cNvSpPr/>
              <p:nvPr/>
            </p:nvSpPr>
            <p:spPr>
              <a:xfrm flipH="1">
                <a:off x="-49362" y="3718588"/>
                <a:ext cx="1313592" cy="1462763"/>
              </a:xfrm>
              <a:custGeom>
                <a:avLst/>
                <a:gdLst/>
                <a:ahLst/>
                <a:cxnLst/>
                <a:rect l="l" t="t" r="r" b="b"/>
                <a:pathLst>
                  <a:path w="26004" h="28957" extrusionOk="0">
                    <a:moveTo>
                      <a:pt x="16931" y="1"/>
                    </a:moveTo>
                    <a:cubicBezTo>
                      <a:pt x="16062" y="1"/>
                      <a:pt x="15276" y="477"/>
                      <a:pt x="14871" y="1239"/>
                    </a:cubicBezTo>
                    <a:lnTo>
                      <a:pt x="0" y="28957"/>
                    </a:lnTo>
                    <a:lnTo>
                      <a:pt x="11490" y="28957"/>
                    </a:lnTo>
                    <a:lnTo>
                      <a:pt x="25182" y="3418"/>
                    </a:lnTo>
                    <a:cubicBezTo>
                      <a:pt x="26003" y="1870"/>
                      <a:pt x="24872" y="1"/>
                      <a:pt x="23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6" name="Google Shape;276;p28"/>
              <p:cNvCxnSpPr/>
              <p:nvPr/>
            </p:nvCxnSpPr>
            <p:spPr>
              <a:xfrm rot="10800000">
                <a:off x="-133745" y="2037184"/>
                <a:ext cx="803700" cy="1498500"/>
              </a:xfrm>
              <a:prstGeom prst="straightConnector1">
                <a:avLst/>
              </a:prstGeom>
              <a:noFill/>
              <a:ln w="19050" cap="flat" cmpd="sng">
                <a:solidFill>
                  <a:schemeClr val="accent1"/>
                </a:solidFill>
                <a:prstDash val="solid"/>
                <a:round/>
                <a:headEnd type="none" w="med" len="med"/>
                <a:tailEnd type="none" w="med" len="med"/>
              </a:ln>
            </p:spPr>
          </p:cxnSp>
          <p:sp>
            <p:nvSpPr>
              <p:cNvPr id="277" name="Google Shape;277;p28"/>
              <p:cNvSpPr/>
              <p:nvPr/>
            </p:nvSpPr>
            <p:spPr>
              <a:xfrm>
                <a:off x="341500" y="1930000"/>
                <a:ext cx="747202" cy="831749"/>
              </a:xfrm>
              <a:custGeom>
                <a:avLst/>
                <a:gdLst/>
                <a:ahLst/>
                <a:cxnLst/>
                <a:rect l="l" t="t" r="r" b="b"/>
                <a:pathLst>
                  <a:path w="13884" h="15455" extrusionOk="0">
                    <a:moveTo>
                      <a:pt x="9037" y="15454"/>
                    </a:moveTo>
                    <a:lnTo>
                      <a:pt x="12335" y="15454"/>
                    </a:lnTo>
                    <a:cubicBezTo>
                      <a:pt x="13276" y="15454"/>
                      <a:pt x="13883" y="14454"/>
                      <a:pt x="13443" y="13633"/>
                    </a:cubicBezTo>
                    <a:lnTo>
                      <a:pt x="6132" y="0"/>
                    </a:lnTo>
                    <a:lnTo>
                      <a:pt x="0" y="0"/>
                    </a:lnTo>
                    <a:lnTo>
                      <a:pt x="7930" y="14799"/>
                    </a:lnTo>
                    <a:cubicBezTo>
                      <a:pt x="8144" y="15204"/>
                      <a:pt x="8573" y="15454"/>
                      <a:pt x="9037" y="15454"/>
                    </a:cubicBezTo>
                    <a:close/>
                  </a:path>
                </a:pathLst>
              </a:custGeom>
              <a:gradFill>
                <a:gsLst>
                  <a:gs pos="0">
                    <a:schemeClr val="accent1"/>
                  </a:gs>
                  <a:gs pos="63000">
                    <a:srgbClr val="194175"/>
                  </a:gs>
                  <a:gs pos="100000">
                    <a:schemeClr val="accent2"/>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8" name="Google Shape;278;p28"/>
          <p:cNvSpPr txBox="1">
            <a:spLocks noGrp="1"/>
          </p:cNvSpPr>
          <p:nvPr>
            <p:ph type="ctrTitle"/>
          </p:nvPr>
        </p:nvSpPr>
        <p:spPr>
          <a:xfrm>
            <a:off x="2430025" y="6698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79" name="Google Shape;279;p28"/>
          <p:cNvSpPr txBox="1">
            <a:spLocks noGrp="1"/>
          </p:cNvSpPr>
          <p:nvPr>
            <p:ph type="subTitle" idx="1"/>
          </p:nvPr>
        </p:nvSpPr>
        <p:spPr>
          <a:xfrm>
            <a:off x="2425075" y="1646825"/>
            <a:ext cx="4293900" cy="95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80" name="Google Shape;280;p28"/>
          <p:cNvSpPr txBox="1"/>
          <p:nvPr/>
        </p:nvSpPr>
        <p:spPr>
          <a:xfrm>
            <a:off x="2122375" y="3363700"/>
            <a:ext cx="4899300" cy="92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1"/>
                </a:solidFill>
                <a:latin typeface="Raleway Medium"/>
                <a:ea typeface="Raleway Medium"/>
                <a:cs typeface="Raleway Medium"/>
                <a:sym typeface="Raleway Medium"/>
              </a:rPr>
              <a:t>CREDITS: This presentation template was created by</a:t>
            </a:r>
            <a:r>
              <a:rPr lang="en">
                <a:solidFill>
                  <a:schemeClr val="accent1"/>
                </a:solidFill>
                <a:latin typeface="Raleway"/>
                <a:ea typeface="Raleway"/>
                <a:cs typeface="Raleway"/>
                <a:sym typeface="Raleway"/>
              </a:rPr>
              <a:t> </a:t>
            </a:r>
            <a:r>
              <a:rPr lang="en" b="1">
                <a:solidFill>
                  <a:schemeClr val="accent1"/>
                </a:solidFill>
                <a:uFill>
                  <a:noFill/>
                </a:uFill>
                <a:latin typeface="Raleway"/>
                <a:ea typeface="Raleway"/>
                <a:cs typeface="Raleway"/>
                <a:sym typeface="Raleway"/>
                <a:hlinkClick r:id="rId3">
                  <a:extLst>
                    <a:ext uri="{A12FA001-AC4F-418D-AE19-62706E023703}">
                      <ahyp:hlinkClr xmlns:ahyp="http://schemas.microsoft.com/office/drawing/2018/hyperlinkcolor" val="tx"/>
                    </a:ext>
                  </a:extLst>
                </a:hlinkClick>
              </a:rPr>
              <a:t>Slidesgo</a:t>
            </a:r>
            <a:r>
              <a:rPr lang="en">
                <a:solidFill>
                  <a:schemeClr val="accent1"/>
                </a:solidFill>
                <a:latin typeface="Raleway Medium"/>
                <a:ea typeface="Raleway Medium"/>
                <a:cs typeface="Raleway Medium"/>
                <a:sym typeface="Raleway Medium"/>
              </a:rPr>
              <a:t>, including icons by</a:t>
            </a:r>
            <a:r>
              <a:rPr lang="en">
                <a:solidFill>
                  <a:schemeClr val="accent1"/>
                </a:solidFill>
                <a:latin typeface="Raleway"/>
                <a:ea typeface="Raleway"/>
                <a:cs typeface="Raleway"/>
                <a:sym typeface="Raleway"/>
              </a:rPr>
              <a:t> </a:t>
            </a:r>
            <a:r>
              <a:rPr lang="en" b="1">
                <a:solidFill>
                  <a:schemeClr val="accent1"/>
                </a:solidFill>
                <a:uFill>
                  <a:noFill/>
                </a:uFill>
                <a:latin typeface="Raleway"/>
                <a:ea typeface="Raleway"/>
                <a:cs typeface="Raleway"/>
                <a:sym typeface="Raleway"/>
                <a:hlinkClick r:id="rId4">
                  <a:extLst>
                    <a:ext uri="{A12FA001-AC4F-418D-AE19-62706E023703}">
                      <ahyp:hlinkClr xmlns:ahyp="http://schemas.microsoft.com/office/drawing/2018/hyperlinkcolor" val="tx"/>
                    </a:ext>
                  </a:extLst>
                </a:hlinkClick>
              </a:rPr>
              <a:t>Flaticon</a:t>
            </a:r>
            <a:r>
              <a:rPr lang="en">
                <a:solidFill>
                  <a:schemeClr val="accent1"/>
                </a:solidFill>
                <a:latin typeface="Raleway Medium"/>
                <a:ea typeface="Raleway Medium"/>
                <a:cs typeface="Raleway Medium"/>
                <a:sym typeface="Raleway Medium"/>
              </a:rPr>
              <a:t>, infographics &amp;</a:t>
            </a:r>
            <a:r>
              <a:rPr lang="en">
                <a:solidFill>
                  <a:schemeClr val="accent1"/>
                </a:solidFill>
                <a:latin typeface="Raleway"/>
                <a:ea typeface="Raleway"/>
                <a:cs typeface="Raleway"/>
                <a:sym typeface="Raleway"/>
              </a:rPr>
              <a:t> </a:t>
            </a:r>
            <a:r>
              <a:rPr lang="en">
                <a:solidFill>
                  <a:schemeClr val="accent1"/>
                </a:solidFill>
                <a:latin typeface="Raleway Medium"/>
                <a:ea typeface="Raleway Medium"/>
                <a:cs typeface="Raleway Medium"/>
                <a:sym typeface="Raleway Medium"/>
              </a:rPr>
              <a:t>images by </a:t>
            </a:r>
            <a:r>
              <a:rPr lang="en" b="1">
                <a:solidFill>
                  <a:schemeClr val="accent1"/>
                </a:solidFill>
                <a:uFill>
                  <a:noFill/>
                </a:uFill>
                <a:latin typeface="Raleway"/>
                <a:ea typeface="Raleway"/>
                <a:cs typeface="Raleway"/>
                <a:sym typeface="Raleway"/>
                <a:hlinkClick r:id="rId5">
                  <a:extLst>
                    <a:ext uri="{A12FA001-AC4F-418D-AE19-62706E023703}">
                      <ahyp:hlinkClr xmlns:ahyp="http://schemas.microsoft.com/office/drawing/2018/hyperlinkcolor" val="tx"/>
                    </a:ext>
                  </a:extLst>
                </a:hlinkClick>
              </a:rPr>
              <a:t>Freepik</a:t>
            </a:r>
            <a:endParaRPr b="1">
              <a:solidFill>
                <a:schemeClr val="accent1"/>
              </a:solidFill>
              <a:latin typeface="Raleway"/>
              <a:ea typeface="Raleway"/>
              <a:cs typeface="Raleway"/>
              <a:sym typeface="Raleway"/>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81"/>
        <p:cNvGrpSpPr/>
        <p:nvPr/>
      </p:nvGrpSpPr>
      <p:grpSpPr>
        <a:xfrm>
          <a:off x="0" y="0"/>
          <a:ext cx="0" cy="0"/>
          <a:chOff x="0" y="0"/>
          <a:chExt cx="0" cy="0"/>
        </a:xfrm>
      </p:grpSpPr>
      <p:grpSp>
        <p:nvGrpSpPr>
          <p:cNvPr id="282" name="Google Shape;282;p29"/>
          <p:cNvGrpSpPr/>
          <p:nvPr/>
        </p:nvGrpSpPr>
        <p:grpSpPr>
          <a:xfrm>
            <a:off x="-289287" y="-577506"/>
            <a:ext cx="10470663" cy="5721007"/>
            <a:chOff x="-289287" y="-577506"/>
            <a:chExt cx="10470663" cy="5721007"/>
          </a:xfrm>
        </p:grpSpPr>
        <p:sp>
          <p:nvSpPr>
            <p:cNvPr id="283" name="Google Shape;283;p29"/>
            <p:cNvSpPr/>
            <p:nvPr/>
          </p:nvSpPr>
          <p:spPr>
            <a:xfrm flipH="1">
              <a:off x="-227693" y="-82087"/>
              <a:ext cx="1585322" cy="1861089"/>
            </a:xfrm>
            <a:custGeom>
              <a:avLst/>
              <a:gdLst/>
              <a:ahLst/>
              <a:cxnLst/>
              <a:rect l="l" t="t" r="r" b="b"/>
              <a:pathLst>
                <a:path w="30112" h="35350" extrusionOk="0">
                  <a:moveTo>
                    <a:pt x="30111" y="0"/>
                  </a:moveTo>
                  <a:lnTo>
                    <a:pt x="0" y="0"/>
                  </a:lnTo>
                  <a:lnTo>
                    <a:pt x="17169" y="32016"/>
                  </a:lnTo>
                  <a:cubicBezTo>
                    <a:pt x="18265" y="34064"/>
                    <a:pt x="20408" y="35350"/>
                    <a:pt x="22753" y="35350"/>
                  </a:cubicBezTo>
                  <a:lnTo>
                    <a:pt x="30111" y="35350"/>
                  </a:lnTo>
                  <a:close/>
                </a:path>
              </a:pathLst>
            </a:cu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9"/>
            <p:cNvSpPr/>
            <p:nvPr/>
          </p:nvSpPr>
          <p:spPr>
            <a:xfrm rot="3397010" flipH="1">
              <a:off x="21768" y="-360169"/>
              <a:ext cx="1298627" cy="1444518"/>
            </a:xfrm>
            <a:custGeom>
              <a:avLst/>
              <a:gdLst/>
              <a:ahLst/>
              <a:cxnLst/>
              <a:rect l="l" t="t" r="r" b="b"/>
              <a:pathLst>
                <a:path w="13895" h="15456" extrusionOk="0">
                  <a:moveTo>
                    <a:pt x="4846" y="15455"/>
                  </a:moveTo>
                  <a:lnTo>
                    <a:pt x="1548" y="15455"/>
                  </a:lnTo>
                  <a:cubicBezTo>
                    <a:pt x="608" y="15455"/>
                    <a:pt x="0" y="14455"/>
                    <a:pt x="453" y="13634"/>
                  </a:cubicBezTo>
                  <a:lnTo>
                    <a:pt x="7763" y="1"/>
                  </a:lnTo>
                  <a:lnTo>
                    <a:pt x="13895" y="1"/>
                  </a:lnTo>
                  <a:lnTo>
                    <a:pt x="5953" y="14800"/>
                  </a:lnTo>
                  <a:cubicBezTo>
                    <a:pt x="5739" y="15205"/>
                    <a:pt x="5311" y="15455"/>
                    <a:pt x="4846" y="15455"/>
                  </a:cubicBezTo>
                  <a:close/>
                </a:path>
              </a:pathLst>
            </a:custGeom>
            <a:gradFill>
              <a:gsLst>
                <a:gs pos="0">
                  <a:schemeClr val="accent3"/>
                </a:gs>
                <a:gs pos="34000">
                  <a:srgbClr val="FAB93C"/>
                </a:gs>
                <a:gs pos="100000">
                  <a:schemeClr val="accent4"/>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9"/>
            <p:cNvSpPr/>
            <p:nvPr/>
          </p:nvSpPr>
          <p:spPr>
            <a:xfrm>
              <a:off x="7613825" y="4684125"/>
              <a:ext cx="1698150" cy="459376"/>
            </a:xfrm>
            <a:custGeom>
              <a:avLst/>
              <a:gdLst/>
              <a:ahLst/>
              <a:cxnLst/>
              <a:rect l="l" t="t" r="r" b="b"/>
              <a:pathLst>
                <a:path w="22361" h="6049" extrusionOk="0">
                  <a:moveTo>
                    <a:pt x="19336" y="6049"/>
                  </a:moveTo>
                  <a:lnTo>
                    <a:pt x="3024" y="6049"/>
                  </a:lnTo>
                  <a:cubicBezTo>
                    <a:pt x="1358" y="6049"/>
                    <a:pt x="0" y="4692"/>
                    <a:pt x="0" y="3025"/>
                  </a:cubicBezTo>
                  <a:lnTo>
                    <a:pt x="0" y="3025"/>
                  </a:lnTo>
                  <a:cubicBezTo>
                    <a:pt x="0" y="1358"/>
                    <a:pt x="1358" y="1"/>
                    <a:pt x="3024" y="1"/>
                  </a:cubicBezTo>
                  <a:lnTo>
                    <a:pt x="19336" y="1"/>
                  </a:lnTo>
                  <a:cubicBezTo>
                    <a:pt x="21003" y="1"/>
                    <a:pt x="22360" y="1358"/>
                    <a:pt x="22360" y="3025"/>
                  </a:cubicBezTo>
                  <a:lnTo>
                    <a:pt x="22360" y="3025"/>
                  </a:lnTo>
                  <a:cubicBezTo>
                    <a:pt x="22360" y="4692"/>
                    <a:pt x="21003" y="6049"/>
                    <a:pt x="19336" y="6049"/>
                  </a:cubicBezTo>
                  <a:close/>
                </a:path>
              </a:pathLst>
            </a:cu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9"/>
            <p:cNvSpPr/>
            <p:nvPr/>
          </p:nvSpPr>
          <p:spPr>
            <a:xfrm>
              <a:off x="8483225" y="0"/>
              <a:ext cx="1698150" cy="459376"/>
            </a:xfrm>
            <a:custGeom>
              <a:avLst/>
              <a:gdLst/>
              <a:ahLst/>
              <a:cxnLst/>
              <a:rect l="l" t="t" r="r" b="b"/>
              <a:pathLst>
                <a:path w="22361" h="6049" extrusionOk="0">
                  <a:moveTo>
                    <a:pt x="19336" y="6049"/>
                  </a:moveTo>
                  <a:lnTo>
                    <a:pt x="3024" y="6049"/>
                  </a:lnTo>
                  <a:cubicBezTo>
                    <a:pt x="1358" y="6049"/>
                    <a:pt x="0" y="4692"/>
                    <a:pt x="0" y="3025"/>
                  </a:cubicBezTo>
                  <a:lnTo>
                    <a:pt x="0" y="3025"/>
                  </a:lnTo>
                  <a:cubicBezTo>
                    <a:pt x="0" y="1358"/>
                    <a:pt x="1358" y="1"/>
                    <a:pt x="3024" y="1"/>
                  </a:cubicBezTo>
                  <a:lnTo>
                    <a:pt x="19336" y="1"/>
                  </a:lnTo>
                  <a:cubicBezTo>
                    <a:pt x="21003" y="1"/>
                    <a:pt x="22360" y="1358"/>
                    <a:pt x="22360" y="3025"/>
                  </a:cubicBezTo>
                  <a:lnTo>
                    <a:pt x="22360" y="3025"/>
                  </a:lnTo>
                  <a:cubicBezTo>
                    <a:pt x="22360" y="4692"/>
                    <a:pt x="21003" y="6049"/>
                    <a:pt x="19336" y="6049"/>
                  </a:cubicBezTo>
                  <a:close/>
                </a:path>
              </a:pathLst>
            </a:cu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2">
  <p:cSld name="CUSTOM_8">
    <p:spTree>
      <p:nvGrpSpPr>
        <p:cNvPr id="1" name="Shape 287"/>
        <p:cNvGrpSpPr/>
        <p:nvPr/>
      </p:nvGrpSpPr>
      <p:grpSpPr>
        <a:xfrm>
          <a:off x="0" y="0"/>
          <a:ext cx="0" cy="0"/>
          <a:chOff x="0" y="0"/>
          <a:chExt cx="0" cy="0"/>
        </a:xfrm>
      </p:grpSpPr>
      <p:grpSp>
        <p:nvGrpSpPr>
          <p:cNvPr id="288" name="Google Shape;288;p30"/>
          <p:cNvGrpSpPr/>
          <p:nvPr/>
        </p:nvGrpSpPr>
        <p:grpSpPr>
          <a:xfrm>
            <a:off x="0" y="12"/>
            <a:ext cx="9144007" cy="5143489"/>
            <a:chOff x="0" y="12"/>
            <a:chExt cx="9144007" cy="5143489"/>
          </a:xfrm>
        </p:grpSpPr>
        <p:grpSp>
          <p:nvGrpSpPr>
            <p:cNvPr id="289" name="Google Shape;289;p30"/>
            <p:cNvGrpSpPr/>
            <p:nvPr/>
          </p:nvGrpSpPr>
          <p:grpSpPr>
            <a:xfrm>
              <a:off x="0" y="3592959"/>
              <a:ext cx="2320507" cy="1550542"/>
              <a:chOff x="0" y="3592959"/>
              <a:chExt cx="2320507" cy="1550542"/>
            </a:xfrm>
          </p:grpSpPr>
          <p:sp>
            <p:nvSpPr>
              <p:cNvPr id="290" name="Google Shape;290;p30"/>
              <p:cNvSpPr/>
              <p:nvPr/>
            </p:nvSpPr>
            <p:spPr>
              <a:xfrm>
                <a:off x="0" y="4661800"/>
                <a:ext cx="2320507" cy="481701"/>
              </a:xfrm>
              <a:custGeom>
                <a:avLst/>
                <a:gdLst/>
                <a:ahLst/>
                <a:cxnLst/>
                <a:rect l="l" t="t" r="r" b="b"/>
                <a:pathLst>
                  <a:path w="40899" h="8490" extrusionOk="0">
                    <a:moveTo>
                      <a:pt x="37386" y="0"/>
                    </a:moveTo>
                    <a:lnTo>
                      <a:pt x="1" y="0"/>
                    </a:lnTo>
                    <a:lnTo>
                      <a:pt x="1" y="8490"/>
                    </a:lnTo>
                    <a:lnTo>
                      <a:pt x="35850" y="8490"/>
                    </a:lnTo>
                    <a:cubicBezTo>
                      <a:pt x="36898" y="8490"/>
                      <a:pt x="37863" y="7918"/>
                      <a:pt x="38363" y="7001"/>
                    </a:cubicBezTo>
                    <a:lnTo>
                      <a:pt x="39887" y="4132"/>
                    </a:lnTo>
                    <a:cubicBezTo>
                      <a:pt x="40899" y="2263"/>
                      <a:pt x="39529" y="0"/>
                      <a:pt x="37386" y="0"/>
                    </a:cubicBezTo>
                    <a:close/>
                  </a:path>
                </a:pathLst>
              </a:custGeom>
              <a:gradFill>
                <a:gsLst>
                  <a:gs pos="0">
                    <a:schemeClr val="accent3"/>
                  </a:gs>
                  <a:gs pos="34000">
                    <a:srgbClr val="FAB93C"/>
                  </a:gs>
                  <a:gs pos="100000">
                    <a:schemeClr val="accent4"/>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0"/>
              <p:cNvSpPr/>
              <p:nvPr/>
            </p:nvSpPr>
            <p:spPr>
              <a:xfrm>
                <a:off x="0" y="3592959"/>
                <a:ext cx="1139773" cy="1550539"/>
              </a:xfrm>
              <a:custGeom>
                <a:avLst/>
                <a:gdLst/>
                <a:ahLst/>
                <a:cxnLst/>
                <a:rect l="l" t="t" r="r" b="b"/>
                <a:pathLst>
                  <a:path w="24576" h="33433" extrusionOk="0">
                    <a:moveTo>
                      <a:pt x="22611" y="83"/>
                    </a:moveTo>
                    <a:lnTo>
                      <a:pt x="1" y="0"/>
                    </a:lnTo>
                    <a:lnTo>
                      <a:pt x="1" y="33433"/>
                    </a:lnTo>
                    <a:lnTo>
                      <a:pt x="7513" y="33433"/>
                    </a:lnTo>
                    <a:lnTo>
                      <a:pt x="24015" y="2405"/>
                    </a:lnTo>
                    <a:cubicBezTo>
                      <a:pt x="24575" y="1357"/>
                      <a:pt x="23813" y="95"/>
                      <a:pt x="22611" y="83"/>
                    </a:cubicBezTo>
                    <a:close/>
                  </a:path>
                </a:pathLst>
              </a:cu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0"/>
              <p:cNvSpPr/>
              <p:nvPr/>
            </p:nvSpPr>
            <p:spPr>
              <a:xfrm>
                <a:off x="244913" y="4013000"/>
                <a:ext cx="940363" cy="1046767"/>
              </a:xfrm>
              <a:custGeom>
                <a:avLst/>
                <a:gdLst/>
                <a:ahLst/>
                <a:cxnLst/>
                <a:rect l="l" t="t" r="r" b="b"/>
                <a:pathLst>
                  <a:path w="13884" h="15455" extrusionOk="0">
                    <a:moveTo>
                      <a:pt x="9037" y="15454"/>
                    </a:moveTo>
                    <a:lnTo>
                      <a:pt x="12335" y="15454"/>
                    </a:lnTo>
                    <a:cubicBezTo>
                      <a:pt x="13276" y="15454"/>
                      <a:pt x="13883" y="14454"/>
                      <a:pt x="13443" y="13633"/>
                    </a:cubicBezTo>
                    <a:lnTo>
                      <a:pt x="6132" y="0"/>
                    </a:lnTo>
                    <a:lnTo>
                      <a:pt x="0" y="0"/>
                    </a:lnTo>
                    <a:lnTo>
                      <a:pt x="7930" y="14799"/>
                    </a:lnTo>
                    <a:cubicBezTo>
                      <a:pt x="8144" y="15204"/>
                      <a:pt x="8573" y="15454"/>
                      <a:pt x="9037" y="15454"/>
                    </a:cubicBezTo>
                    <a:close/>
                  </a:path>
                </a:pathLst>
              </a:custGeom>
              <a:gradFill>
                <a:gsLst>
                  <a:gs pos="0">
                    <a:schemeClr val="accent1"/>
                  </a:gs>
                  <a:gs pos="63000">
                    <a:srgbClr val="194175"/>
                  </a:gs>
                  <a:gs pos="100000">
                    <a:schemeClr val="accent2"/>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30"/>
            <p:cNvGrpSpPr/>
            <p:nvPr/>
          </p:nvGrpSpPr>
          <p:grpSpPr>
            <a:xfrm flipH="1">
              <a:off x="7958731" y="12"/>
              <a:ext cx="1185276" cy="1550539"/>
              <a:chOff x="0" y="3592959"/>
              <a:chExt cx="1185276" cy="1550539"/>
            </a:xfrm>
          </p:grpSpPr>
          <p:sp>
            <p:nvSpPr>
              <p:cNvPr id="294" name="Google Shape;294;p30"/>
              <p:cNvSpPr/>
              <p:nvPr/>
            </p:nvSpPr>
            <p:spPr>
              <a:xfrm>
                <a:off x="0" y="3592959"/>
                <a:ext cx="1139773" cy="1550539"/>
              </a:xfrm>
              <a:custGeom>
                <a:avLst/>
                <a:gdLst/>
                <a:ahLst/>
                <a:cxnLst/>
                <a:rect l="l" t="t" r="r" b="b"/>
                <a:pathLst>
                  <a:path w="24576" h="33433" extrusionOk="0">
                    <a:moveTo>
                      <a:pt x="22611" y="83"/>
                    </a:moveTo>
                    <a:lnTo>
                      <a:pt x="1" y="0"/>
                    </a:lnTo>
                    <a:lnTo>
                      <a:pt x="1" y="33433"/>
                    </a:lnTo>
                    <a:lnTo>
                      <a:pt x="7513" y="33433"/>
                    </a:lnTo>
                    <a:lnTo>
                      <a:pt x="24015" y="2405"/>
                    </a:lnTo>
                    <a:cubicBezTo>
                      <a:pt x="24575" y="1357"/>
                      <a:pt x="23813" y="95"/>
                      <a:pt x="22611" y="83"/>
                    </a:cubicBezTo>
                    <a:close/>
                  </a:path>
                </a:pathLst>
              </a:cu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0"/>
              <p:cNvSpPr/>
              <p:nvPr/>
            </p:nvSpPr>
            <p:spPr>
              <a:xfrm>
                <a:off x="244913" y="4013000"/>
                <a:ext cx="940363" cy="1046767"/>
              </a:xfrm>
              <a:custGeom>
                <a:avLst/>
                <a:gdLst/>
                <a:ahLst/>
                <a:cxnLst/>
                <a:rect l="l" t="t" r="r" b="b"/>
                <a:pathLst>
                  <a:path w="13884" h="15455" extrusionOk="0">
                    <a:moveTo>
                      <a:pt x="9037" y="15454"/>
                    </a:moveTo>
                    <a:lnTo>
                      <a:pt x="12335" y="15454"/>
                    </a:lnTo>
                    <a:cubicBezTo>
                      <a:pt x="13276" y="15454"/>
                      <a:pt x="13883" y="14454"/>
                      <a:pt x="13443" y="13633"/>
                    </a:cubicBezTo>
                    <a:lnTo>
                      <a:pt x="6132" y="0"/>
                    </a:lnTo>
                    <a:lnTo>
                      <a:pt x="0" y="0"/>
                    </a:lnTo>
                    <a:lnTo>
                      <a:pt x="7930" y="14799"/>
                    </a:lnTo>
                    <a:cubicBezTo>
                      <a:pt x="8144" y="15204"/>
                      <a:pt x="8573" y="15454"/>
                      <a:pt x="9037" y="15454"/>
                    </a:cubicBezTo>
                    <a:close/>
                  </a:path>
                </a:pathLst>
              </a:custGeom>
              <a:gradFill>
                <a:gsLst>
                  <a:gs pos="0">
                    <a:schemeClr val="accent1"/>
                  </a:gs>
                  <a:gs pos="63000">
                    <a:srgbClr val="194175"/>
                  </a:gs>
                  <a:gs pos="100000">
                    <a:schemeClr val="accent2"/>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grpSp>
        <p:nvGrpSpPr>
          <p:cNvPr id="22" name="Google Shape;22;p4"/>
          <p:cNvGrpSpPr/>
          <p:nvPr/>
        </p:nvGrpSpPr>
        <p:grpSpPr>
          <a:xfrm>
            <a:off x="0" y="247559"/>
            <a:ext cx="9805025" cy="5052141"/>
            <a:chOff x="0" y="247559"/>
            <a:chExt cx="9805025" cy="5052141"/>
          </a:xfrm>
        </p:grpSpPr>
        <p:sp>
          <p:nvSpPr>
            <p:cNvPr id="23" name="Google Shape;23;p4"/>
            <p:cNvSpPr/>
            <p:nvPr/>
          </p:nvSpPr>
          <p:spPr>
            <a:xfrm flipH="1">
              <a:off x="6795125" y="4608500"/>
              <a:ext cx="3009900" cy="691200"/>
            </a:xfrm>
            <a:prstGeom prst="roundRect">
              <a:avLst>
                <a:gd name="adj" fmla="val 50000"/>
              </a:avLst>
            </a:prstGeom>
            <a:gradFill>
              <a:gsLst>
                <a:gs pos="0">
                  <a:schemeClr val="accent6"/>
                </a:gs>
                <a:gs pos="100000">
                  <a:schemeClr val="accent5"/>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 name="Google Shape;24;p4"/>
            <p:cNvCxnSpPr/>
            <p:nvPr/>
          </p:nvCxnSpPr>
          <p:spPr>
            <a:xfrm>
              <a:off x="0" y="247559"/>
              <a:ext cx="1577700" cy="0"/>
            </a:xfrm>
            <a:prstGeom prst="straightConnector1">
              <a:avLst/>
            </a:prstGeom>
            <a:noFill/>
            <a:ln w="19050" cap="flat" cmpd="sng">
              <a:solidFill>
                <a:schemeClr val="accent2"/>
              </a:solidFill>
              <a:prstDash val="solid"/>
              <a:round/>
              <a:headEnd type="none" w="med" len="med"/>
              <a:tailEnd type="none" w="med" len="med"/>
            </a:ln>
          </p:spPr>
        </p:cxnSp>
        <p:sp>
          <p:nvSpPr>
            <p:cNvPr id="25" name="Google Shape;25;p4"/>
            <p:cNvSpPr/>
            <p:nvPr/>
          </p:nvSpPr>
          <p:spPr>
            <a:xfrm>
              <a:off x="8076775" y="4041350"/>
              <a:ext cx="1623254" cy="771653"/>
            </a:xfrm>
            <a:custGeom>
              <a:avLst/>
              <a:gdLst/>
              <a:ahLst/>
              <a:cxnLst/>
              <a:rect l="l" t="t" r="r" b="b"/>
              <a:pathLst>
                <a:path w="21766" h="10347" extrusionOk="0">
                  <a:moveTo>
                    <a:pt x="4787" y="1417"/>
                  </a:moveTo>
                  <a:lnTo>
                    <a:pt x="1" y="10347"/>
                  </a:lnTo>
                  <a:lnTo>
                    <a:pt x="16217" y="10347"/>
                  </a:lnTo>
                  <a:lnTo>
                    <a:pt x="21765" y="0"/>
                  </a:lnTo>
                  <a:lnTo>
                    <a:pt x="7156" y="0"/>
                  </a:lnTo>
                  <a:cubicBezTo>
                    <a:pt x="6168" y="0"/>
                    <a:pt x="5251" y="548"/>
                    <a:pt x="4787" y="1417"/>
                  </a:cubicBezTo>
                  <a:close/>
                </a:path>
              </a:pathLst>
            </a:custGeom>
            <a:gradFill>
              <a:gsLst>
                <a:gs pos="0">
                  <a:schemeClr val="accent3"/>
                </a:gs>
                <a:gs pos="34000">
                  <a:srgbClr val="FAB93C"/>
                </a:gs>
                <a:gs pos="100000">
                  <a:schemeClr val="accent4"/>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259080" rtl="0">
              <a:lnSpc>
                <a:spcPct val="115000"/>
              </a:lnSpc>
              <a:spcBef>
                <a:spcPts val="0"/>
              </a:spcBef>
              <a:spcAft>
                <a:spcPts val="0"/>
              </a:spcAft>
              <a:buClr>
                <a:srgbClr val="434343"/>
              </a:buClr>
              <a:buSzPts val="480"/>
              <a:buAutoNum type="arabicPeriod"/>
              <a:defRPr>
                <a:solidFill>
                  <a:srgbClr val="434343"/>
                </a:solidFill>
              </a:defRPr>
            </a:lvl1pPr>
            <a:lvl2pPr marL="914400" lvl="1" indent="-259080" rtl="0">
              <a:lnSpc>
                <a:spcPct val="115000"/>
              </a:lnSpc>
              <a:spcBef>
                <a:spcPts val="0"/>
              </a:spcBef>
              <a:spcAft>
                <a:spcPts val="0"/>
              </a:spcAft>
              <a:buClr>
                <a:srgbClr val="434343"/>
              </a:buClr>
              <a:buSzPts val="480"/>
              <a:buFont typeface="Roboto Condensed Light"/>
              <a:buAutoNum type="alphaLcPeriod"/>
              <a:defRPr>
                <a:solidFill>
                  <a:srgbClr val="434343"/>
                </a:solidFill>
              </a:defRPr>
            </a:lvl2pPr>
            <a:lvl3pPr marL="1371600" lvl="2" indent="-259080" rtl="0">
              <a:lnSpc>
                <a:spcPct val="115000"/>
              </a:lnSpc>
              <a:spcBef>
                <a:spcPts val="0"/>
              </a:spcBef>
              <a:spcAft>
                <a:spcPts val="0"/>
              </a:spcAft>
              <a:buClr>
                <a:srgbClr val="434343"/>
              </a:buClr>
              <a:buSzPts val="480"/>
              <a:buFont typeface="Roboto Condensed Light"/>
              <a:buAutoNum type="romanLcPeriod"/>
              <a:defRPr>
                <a:solidFill>
                  <a:srgbClr val="434343"/>
                </a:solidFill>
              </a:defRPr>
            </a:lvl3pPr>
            <a:lvl4pPr marL="1828800" lvl="3" indent="-259080" rtl="0">
              <a:lnSpc>
                <a:spcPct val="115000"/>
              </a:lnSpc>
              <a:spcBef>
                <a:spcPts val="0"/>
              </a:spcBef>
              <a:spcAft>
                <a:spcPts val="0"/>
              </a:spcAft>
              <a:buClr>
                <a:srgbClr val="434343"/>
              </a:buClr>
              <a:buSzPts val="480"/>
              <a:buFont typeface="Roboto Condensed Light"/>
              <a:buAutoNum type="arabicPeriod"/>
              <a:defRPr>
                <a:solidFill>
                  <a:srgbClr val="434343"/>
                </a:solidFill>
              </a:defRPr>
            </a:lvl4pPr>
            <a:lvl5pPr marL="2286000" lvl="4"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5pPr>
            <a:lvl6pPr marL="2743200" lvl="5"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6pPr>
            <a:lvl7pPr marL="3200400" lvl="6" indent="-259079" rtl="0">
              <a:lnSpc>
                <a:spcPct val="115000"/>
              </a:lnSpc>
              <a:spcBef>
                <a:spcPts val="0"/>
              </a:spcBef>
              <a:spcAft>
                <a:spcPts val="0"/>
              </a:spcAft>
              <a:buClr>
                <a:srgbClr val="434343"/>
              </a:buClr>
              <a:buSzPts val="480"/>
              <a:buFont typeface="Roboto Condensed Light"/>
              <a:buAutoNum type="arabicPeriod"/>
              <a:defRPr>
                <a:solidFill>
                  <a:srgbClr val="434343"/>
                </a:solidFill>
              </a:defRPr>
            </a:lvl7pPr>
            <a:lvl8pPr marL="3657600" lvl="7"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8pPr>
            <a:lvl9pPr marL="4114800" lvl="8"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9pPr>
          </a:lstStyle>
          <a:p>
            <a:endParaRPr/>
          </a:p>
        </p:txBody>
      </p:sp>
      <p:sp>
        <p:nvSpPr>
          <p:cNvPr id="27" name="Google Shape;27;p4"/>
          <p:cNvSpPr txBox="1">
            <a:spLocks noGrp="1"/>
          </p:cNvSpPr>
          <p:nvPr>
            <p:ph type="title"/>
          </p:nvPr>
        </p:nvSpPr>
        <p:spPr>
          <a:xfrm>
            <a:off x="715050" y="358100"/>
            <a:ext cx="7713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800"/>
              <a:buFont typeface="Ramabhadra"/>
              <a:buNone/>
              <a:defRPr>
                <a:solidFill>
                  <a:schemeClr val="accent1"/>
                </a:solidFill>
              </a:defRPr>
            </a:lvl1pPr>
            <a:lvl2pPr lvl="1"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2pPr>
            <a:lvl3pPr lvl="2"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3pPr>
            <a:lvl4pPr lvl="3"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4pPr>
            <a:lvl5pPr lvl="4"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5pPr>
            <a:lvl6pPr lvl="5"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6pPr>
            <a:lvl7pPr lvl="6"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7pPr>
            <a:lvl8pPr lvl="7"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8pPr>
            <a:lvl9pPr lvl="8"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grpSp>
        <p:nvGrpSpPr>
          <p:cNvPr id="29" name="Google Shape;29;p5"/>
          <p:cNvGrpSpPr/>
          <p:nvPr/>
        </p:nvGrpSpPr>
        <p:grpSpPr>
          <a:xfrm>
            <a:off x="-518450" y="0"/>
            <a:ext cx="10143950" cy="5178025"/>
            <a:chOff x="-518450" y="0"/>
            <a:chExt cx="10143950" cy="5178025"/>
          </a:xfrm>
        </p:grpSpPr>
        <p:sp>
          <p:nvSpPr>
            <p:cNvPr id="30" name="Google Shape;30;p5"/>
            <p:cNvSpPr/>
            <p:nvPr/>
          </p:nvSpPr>
          <p:spPr>
            <a:xfrm>
              <a:off x="7610975" y="0"/>
              <a:ext cx="1786242" cy="1144831"/>
            </a:xfrm>
            <a:custGeom>
              <a:avLst/>
              <a:gdLst/>
              <a:ahLst/>
              <a:cxnLst/>
              <a:rect l="l" t="t" r="r" b="b"/>
              <a:pathLst>
                <a:path w="25100" h="16087" extrusionOk="0">
                  <a:moveTo>
                    <a:pt x="1013" y="4144"/>
                  </a:moveTo>
                  <a:lnTo>
                    <a:pt x="6740" y="14824"/>
                  </a:lnTo>
                  <a:cubicBezTo>
                    <a:pt x="7156" y="15610"/>
                    <a:pt x="7966" y="16086"/>
                    <a:pt x="8859" y="16086"/>
                  </a:cubicBezTo>
                  <a:lnTo>
                    <a:pt x="25099" y="16086"/>
                  </a:lnTo>
                  <a:lnTo>
                    <a:pt x="25099" y="1"/>
                  </a:lnTo>
                  <a:lnTo>
                    <a:pt x="3513" y="1"/>
                  </a:lnTo>
                  <a:cubicBezTo>
                    <a:pt x="1370" y="1"/>
                    <a:pt x="1" y="2263"/>
                    <a:pt x="1013" y="4144"/>
                  </a:cubicBezTo>
                  <a:close/>
                </a:path>
              </a:pathLst>
            </a:cu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flipH="1">
              <a:off x="8260448" y="1021150"/>
              <a:ext cx="1136777" cy="306906"/>
            </a:xfrm>
            <a:custGeom>
              <a:avLst/>
              <a:gdLst/>
              <a:ahLst/>
              <a:cxnLst/>
              <a:rect l="l" t="t" r="r" b="b"/>
              <a:pathLst>
                <a:path w="22361" h="6037" extrusionOk="0">
                  <a:moveTo>
                    <a:pt x="19337" y="6037"/>
                  </a:moveTo>
                  <a:lnTo>
                    <a:pt x="3025" y="6037"/>
                  </a:lnTo>
                  <a:cubicBezTo>
                    <a:pt x="1358" y="6037"/>
                    <a:pt x="1" y="4679"/>
                    <a:pt x="1" y="3013"/>
                  </a:cubicBezTo>
                  <a:lnTo>
                    <a:pt x="1" y="3013"/>
                  </a:lnTo>
                  <a:cubicBezTo>
                    <a:pt x="1" y="1346"/>
                    <a:pt x="1358" y="0"/>
                    <a:pt x="3025" y="0"/>
                  </a:cubicBezTo>
                  <a:lnTo>
                    <a:pt x="19337" y="0"/>
                  </a:lnTo>
                  <a:cubicBezTo>
                    <a:pt x="21004" y="0"/>
                    <a:pt x="22361" y="1346"/>
                    <a:pt x="22361" y="3013"/>
                  </a:cubicBezTo>
                  <a:lnTo>
                    <a:pt x="22361" y="3013"/>
                  </a:lnTo>
                  <a:cubicBezTo>
                    <a:pt x="22361" y="4679"/>
                    <a:pt x="21004" y="6037"/>
                    <a:pt x="19337" y="6037"/>
                  </a:cubicBezTo>
                  <a:close/>
                </a:path>
              </a:pathLst>
            </a:custGeom>
            <a:gradFill>
              <a:gsLst>
                <a:gs pos="0">
                  <a:schemeClr val="accent3"/>
                </a:gs>
                <a:gs pos="34000">
                  <a:srgbClr val="FAB93C"/>
                </a:gs>
                <a:gs pos="100000">
                  <a:schemeClr val="accent4"/>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p:nvPr/>
          </p:nvSpPr>
          <p:spPr>
            <a:xfrm flipH="1">
              <a:off x="8488723" y="1234875"/>
              <a:ext cx="1136777" cy="306906"/>
            </a:xfrm>
            <a:custGeom>
              <a:avLst/>
              <a:gdLst/>
              <a:ahLst/>
              <a:cxnLst/>
              <a:rect l="l" t="t" r="r" b="b"/>
              <a:pathLst>
                <a:path w="22361" h="6037" extrusionOk="0">
                  <a:moveTo>
                    <a:pt x="19337" y="6037"/>
                  </a:moveTo>
                  <a:lnTo>
                    <a:pt x="3025" y="6037"/>
                  </a:lnTo>
                  <a:cubicBezTo>
                    <a:pt x="1358" y="6037"/>
                    <a:pt x="1" y="4679"/>
                    <a:pt x="1" y="3013"/>
                  </a:cubicBezTo>
                  <a:lnTo>
                    <a:pt x="1" y="3013"/>
                  </a:lnTo>
                  <a:cubicBezTo>
                    <a:pt x="1" y="1346"/>
                    <a:pt x="1358" y="0"/>
                    <a:pt x="3025" y="0"/>
                  </a:cubicBezTo>
                  <a:lnTo>
                    <a:pt x="19337" y="0"/>
                  </a:lnTo>
                  <a:cubicBezTo>
                    <a:pt x="21004" y="0"/>
                    <a:pt x="22361" y="1346"/>
                    <a:pt x="22361" y="3013"/>
                  </a:cubicBezTo>
                  <a:lnTo>
                    <a:pt x="22361" y="3013"/>
                  </a:lnTo>
                  <a:cubicBezTo>
                    <a:pt x="22361" y="4679"/>
                    <a:pt x="21004" y="6037"/>
                    <a:pt x="19337" y="6037"/>
                  </a:cubicBezTo>
                  <a:close/>
                </a:path>
              </a:pathLst>
            </a:custGeom>
            <a:gradFill>
              <a:gsLst>
                <a:gs pos="0">
                  <a:schemeClr val="accent1"/>
                </a:gs>
                <a:gs pos="63000">
                  <a:srgbClr val="194175"/>
                </a:gs>
                <a:gs pos="100000">
                  <a:schemeClr val="accent2"/>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p:nvPr/>
          </p:nvSpPr>
          <p:spPr>
            <a:xfrm flipH="1">
              <a:off x="-518450" y="3502225"/>
              <a:ext cx="986100" cy="1675800"/>
            </a:xfrm>
            <a:prstGeom prst="round2SameRect">
              <a:avLst>
                <a:gd name="adj1" fmla="val 16667"/>
                <a:gd name="adj2" fmla="val 0"/>
              </a:avLst>
            </a:prstGeom>
            <a:gradFill>
              <a:gsLst>
                <a:gs pos="0">
                  <a:schemeClr val="accent1"/>
                </a:gs>
                <a:gs pos="63000">
                  <a:srgbClr val="194175"/>
                </a:gs>
                <a:gs pos="100000">
                  <a:schemeClr val="accent2"/>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5"/>
          <p:cNvSpPr txBox="1">
            <a:spLocks noGrp="1"/>
          </p:cNvSpPr>
          <p:nvPr>
            <p:ph type="subTitle" idx="1"/>
          </p:nvPr>
        </p:nvSpPr>
        <p:spPr>
          <a:xfrm>
            <a:off x="1349825" y="2941800"/>
            <a:ext cx="2463300" cy="413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200" b="1">
                <a:solidFill>
                  <a:schemeClr val="accent1"/>
                </a:solidFill>
                <a:latin typeface="Montserrat"/>
                <a:ea typeface="Montserrat"/>
                <a:cs typeface="Montserrat"/>
                <a:sym typeface="Montserrat"/>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5" name="Google Shape;35;p5"/>
          <p:cNvSpPr txBox="1">
            <a:spLocks noGrp="1"/>
          </p:cNvSpPr>
          <p:nvPr>
            <p:ph type="subTitle" idx="2"/>
          </p:nvPr>
        </p:nvSpPr>
        <p:spPr>
          <a:xfrm>
            <a:off x="5330825" y="2941800"/>
            <a:ext cx="2463300" cy="41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200" b="1">
                <a:solidFill>
                  <a:schemeClr val="accent1"/>
                </a:solidFill>
                <a:latin typeface="Montserrat"/>
                <a:ea typeface="Montserrat"/>
                <a:cs typeface="Montserrat"/>
                <a:sym typeface="Montserrat"/>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6" name="Google Shape;36;p5"/>
          <p:cNvSpPr txBox="1">
            <a:spLocks noGrp="1"/>
          </p:cNvSpPr>
          <p:nvPr>
            <p:ph type="subTitle" idx="3"/>
          </p:nvPr>
        </p:nvSpPr>
        <p:spPr>
          <a:xfrm>
            <a:off x="1349925" y="3408650"/>
            <a:ext cx="24633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7" name="Google Shape;37;p5"/>
          <p:cNvSpPr txBox="1">
            <a:spLocks noGrp="1"/>
          </p:cNvSpPr>
          <p:nvPr>
            <p:ph type="subTitle" idx="4"/>
          </p:nvPr>
        </p:nvSpPr>
        <p:spPr>
          <a:xfrm>
            <a:off x="5330825" y="3408650"/>
            <a:ext cx="24633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8" name="Google Shape;38;p5"/>
          <p:cNvSpPr txBox="1">
            <a:spLocks noGrp="1"/>
          </p:cNvSpPr>
          <p:nvPr>
            <p:ph type="title"/>
          </p:nvPr>
        </p:nvSpPr>
        <p:spPr>
          <a:xfrm>
            <a:off x="715050" y="358100"/>
            <a:ext cx="7713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800"/>
              <a:buFont typeface="Ramabhadra"/>
              <a:buNone/>
              <a:defRPr>
                <a:solidFill>
                  <a:schemeClr val="accent1"/>
                </a:solidFill>
              </a:defRPr>
            </a:lvl1pPr>
            <a:lvl2pPr lvl="1"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2pPr>
            <a:lvl3pPr lvl="2"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3pPr>
            <a:lvl4pPr lvl="3"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4pPr>
            <a:lvl5pPr lvl="4"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5pPr>
            <a:lvl6pPr lvl="5"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6pPr>
            <a:lvl7pPr lvl="6"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7pPr>
            <a:lvl8pPr lvl="7"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8pPr>
            <a:lvl9pPr lvl="8"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grpSp>
        <p:nvGrpSpPr>
          <p:cNvPr id="40" name="Google Shape;40;p6"/>
          <p:cNvGrpSpPr/>
          <p:nvPr/>
        </p:nvGrpSpPr>
        <p:grpSpPr>
          <a:xfrm>
            <a:off x="-373762" y="-87587"/>
            <a:ext cx="9942450" cy="5327175"/>
            <a:chOff x="-367875" y="0"/>
            <a:chExt cx="9942450" cy="5327175"/>
          </a:xfrm>
        </p:grpSpPr>
        <p:sp>
          <p:nvSpPr>
            <p:cNvPr id="41" name="Google Shape;41;p6"/>
            <p:cNvSpPr/>
            <p:nvPr/>
          </p:nvSpPr>
          <p:spPr>
            <a:xfrm flipH="1">
              <a:off x="8" y="0"/>
              <a:ext cx="1786242" cy="1144831"/>
            </a:xfrm>
            <a:custGeom>
              <a:avLst/>
              <a:gdLst/>
              <a:ahLst/>
              <a:cxnLst/>
              <a:rect l="l" t="t" r="r" b="b"/>
              <a:pathLst>
                <a:path w="25100" h="16087" extrusionOk="0">
                  <a:moveTo>
                    <a:pt x="1013" y="4144"/>
                  </a:moveTo>
                  <a:lnTo>
                    <a:pt x="6740" y="14824"/>
                  </a:lnTo>
                  <a:cubicBezTo>
                    <a:pt x="7156" y="15610"/>
                    <a:pt x="7966" y="16086"/>
                    <a:pt x="8859" y="16086"/>
                  </a:cubicBezTo>
                  <a:lnTo>
                    <a:pt x="25099" y="16086"/>
                  </a:lnTo>
                  <a:lnTo>
                    <a:pt x="25099" y="1"/>
                  </a:lnTo>
                  <a:lnTo>
                    <a:pt x="3513" y="1"/>
                  </a:lnTo>
                  <a:cubicBezTo>
                    <a:pt x="1370" y="1"/>
                    <a:pt x="1" y="2263"/>
                    <a:pt x="1013" y="4144"/>
                  </a:cubicBezTo>
                  <a:close/>
                </a:path>
              </a:pathLst>
            </a:cu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139600" y="1021150"/>
              <a:ext cx="1136777" cy="306906"/>
            </a:xfrm>
            <a:custGeom>
              <a:avLst/>
              <a:gdLst/>
              <a:ahLst/>
              <a:cxnLst/>
              <a:rect l="l" t="t" r="r" b="b"/>
              <a:pathLst>
                <a:path w="22361" h="6037" extrusionOk="0">
                  <a:moveTo>
                    <a:pt x="19337" y="6037"/>
                  </a:moveTo>
                  <a:lnTo>
                    <a:pt x="3025" y="6037"/>
                  </a:lnTo>
                  <a:cubicBezTo>
                    <a:pt x="1358" y="6037"/>
                    <a:pt x="1" y="4679"/>
                    <a:pt x="1" y="3013"/>
                  </a:cubicBezTo>
                  <a:lnTo>
                    <a:pt x="1" y="3013"/>
                  </a:lnTo>
                  <a:cubicBezTo>
                    <a:pt x="1" y="1346"/>
                    <a:pt x="1358" y="0"/>
                    <a:pt x="3025" y="0"/>
                  </a:cubicBezTo>
                  <a:lnTo>
                    <a:pt x="19337" y="0"/>
                  </a:lnTo>
                  <a:cubicBezTo>
                    <a:pt x="21004" y="0"/>
                    <a:pt x="22361" y="1346"/>
                    <a:pt x="22361" y="3013"/>
                  </a:cubicBezTo>
                  <a:lnTo>
                    <a:pt x="22361" y="3013"/>
                  </a:lnTo>
                  <a:cubicBezTo>
                    <a:pt x="22361" y="4679"/>
                    <a:pt x="21004" y="6037"/>
                    <a:pt x="19337" y="6037"/>
                  </a:cubicBezTo>
                  <a:close/>
                </a:path>
              </a:pathLst>
            </a:custGeom>
            <a:gradFill>
              <a:gsLst>
                <a:gs pos="0">
                  <a:schemeClr val="accent3"/>
                </a:gs>
                <a:gs pos="34000">
                  <a:srgbClr val="FAB93C"/>
                </a:gs>
                <a:gs pos="100000">
                  <a:schemeClr val="accent4"/>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a:off x="-367875" y="1234875"/>
              <a:ext cx="1136777" cy="306906"/>
            </a:xfrm>
            <a:custGeom>
              <a:avLst/>
              <a:gdLst/>
              <a:ahLst/>
              <a:cxnLst/>
              <a:rect l="l" t="t" r="r" b="b"/>
              <a:pathLst>
                <a:path w="22361" h="6037" extrusionOk="0">
                  <a:moveTo>
                    <a:pt x="19337" y="6037"/>
                  </a:moveTo>
                  <a:lnTo>
                    <a:pt x="3025" y="6037"/>
                  </a:lnTo>
                  <a:cubicBezTo>
                    <a:pt x="1358" y="6037"/>
                    <a:pt x="1" y="4679"/>
                    <a:pt x="1" y="3013"/>
                  </a:cubicBezTo>
                  <a:lnTo>
                    <a:pt x="1" y="3013"/>
                  </a:lnTo>
                  <a:cubicBezTo>
                    <a:pt x="1" y="1346"/>
                    <a:pt x="1358" y="0"/>
                    <a:pt x="3025" y="0"/>
                  </a:cubicBezTo>
                  <a:lnTo>
                    <a:pt x="19337" y="0"/>
                  </a:lnTo>
                  <a:cubicBezTo>
                    <a:pt x="21004" y="0"/>
                    <a:pt x="22361" y="1346"/>
                    <a:pt x="22361" y="3013"/>
                  </a:cubicBezTo>
                  <a:lnTo>
                    <a:pt x="22361" y="3013"/>
                  </a:lnTo>
                  <a:cubicBezTo>
                    <a:pt x="22361" y="4679"/>
                    <a:pt x="21004" y="6037"/>
                    <a:pt x="19337" y="6037"/>
                  </a:cubicBezTo>
                  <a:close/>
                </a:path>
              </a:pathLst>
            </a:custGeom>
            <a:gradFill>
              <a:gsLst>
                <a:gs pos="0">
                  <a:schemeClr val="accent1"/>
                </a:gs>
                <a:gs pos="63000">
                  <a:srgbClr val="194175"/>
                </a:gs>
                <a:gs pos="100000">
                  <a:schemeClr val="accent2"/>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a:off x="8588475" y="3651375"/>
              <a:ext cx="986100" cy="1675800"/>
            </a:xfrm>
            <a:prstGeom prst="round2SameRect">
              <a:avLst>
                <a:gd name="adj1" fmla="val 16667"/>
                <a:gd name="adj2" fmla="val 0"/>
              </a:avLst>
            </a:pr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15050" y="358100"/>
            <a:ext cx="7713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800"/>
              <a:buFont typeface="Ramabhadra"/>
              <a:buNone/>
              <a:defRPr>
                <a:solidFill>
                  <a:schemeClr val="accent1"/>
                </a:solidFill>
              </a:defRPr>
            </a:lvl1pPr>
            <a:lvl2pPr lvl="1"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2pPr>
            <a:lvl3pPr lvl="2"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3pPr>
            <a:lvl4pPr lvl="3"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4pPr>
            <a:lvl5pPr lvl="4"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5pPr>
            <a:lvl6pPr lvl="5"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6pPr>
            <a:lvl7pPr lvl="6"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7pPr>
            <a:lvl8pPr lvl="7"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8pPr>
            <a:lvl9pPr lvl="8"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grpSp>
        <p:nvGrpSpPr>
          <p:cNvPr id="47" name="Google Shape;47;p7"/>
          <p:cNvGrpSpPr/>
          <p:nvPr/>
        </p:nvGrpSpPr>
        <p:grpSpPr>
          <a:xfrm>
            <a:off x="-959475" y="189400"/>
            <a:ext cx="11032725" cy="5528875"/>
            <a:chOff x="-959475" y="189400"/>
            <a:chExt cx="11032725" cy="5528875"/>
          </a:xfrm>
        </p:grpSpPr>
        <p:sp>
          <p:nvSpPr>
            <p:cNvPr id="48" name="Google Shape;48;p7"/>
            <p:cNvSpPr/>
            <p:nvPr/>
          </p:nvSpPr>
          <p:spPr>
            <a:xfrm>
              <a:off x="7550850" y="3859250"/>
              <a:ext cx="2522400" cy="1498500"/>
            </a:xfrm>
            <a:prstGeom prst="round2DiagRect">
              <a:avLst>
                <a:gd name="adj1" fmla="val 50000"/>
                <a:gd name="adj2" fmla="val 0"/>
              </a:avLst>
            </a:prstGeom>
            <a:gradFill>
              <a:gsLst>
                <a:gs pos="0">
                  <a:schemeClr val="accent3"/>
                </a:gs>
                <a:gs pos="34000">
                  <a:srgbClr val="FAB93C"/>
                </a:gs>
                <a:gs pos="100000">
                  <a:schemeClr val="accent4"/>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7"/>
            <p:cNvSpPr/>
            <p:nvPr/>
          </p:nvSpPr>
          <p:spPr>
            <a:xfrm>
              <a:off x="-959475" y="189400"/>
              <a:ext cx="3009900" cy="691200"/>
            </a:xfrm>
            <a:prstGeom prst="roundRect">
              <a:avLst>
                <a:gd name="adj" fmla="val 50000"/>
              </a:avLst>
            </a:prstGeom>
            <a:gradFill>
              <a:gsLst>
                <a:gs pos="0">
                  <a:schemeClr val="accent3"/>
                </a:gs>
                <a:gs pos="34000">
                  <a:srgbClr val="FAB93C"/>
                </a:gs>
                <a:gs pos="100000">
                  <a:schemeClr val="accent4"/>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a:off x="-238300" y="4321475"/>
              <a:ext cx="953400" cy="1396800"/>
            </a:xfrm>
            <a:prstGeom prst="round1Rect">
              <a:avLst>
                <a:gd name="adj" fmla="val 50000"/>
              </a:avLst>
            </a:prstGeom>
            <a:gradFill>
              <a:gsLst>
                <a:gs pos="0">
                  <a:schemeClr val="accent1"/>
                </a:gs>
                <a:gs pos="63000">
                  <a:srgbClr val="194175"/>
                </a:gs>
                <a:gs pos="100000">
                  <a:schemeClr val="accent2"/>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7"/>
          <p:cNvSpPr txBox="1">
            <a:spLocks noGrp="1"/>
          </p:cNvSpPr>
          <p:nvPr>
            <p:ph type="body" idx="1"/>
          </p:nvPr>
        </p:nvSpPr>
        <p:spPr>
          <a:xfrm>
            <a:off x="715050" y="2251125"/>
            <a:ext cx="4122300" cy="1904100"/>
          </a:xfrm>
          <a:prstGeom prst="rect">
            <a:avLst/>
          </a:prstGeom>
        </p:spPr>
        <p:txBody>
          <a:bodyPr spcFirstLastPara="1" wrap="square" lIns="91425" tIns="91425" rIns="91425" bIns="91425" anchor="ctr" anchorCtr="0">
            <a:noAutofit/>
          </a:bodyPr>
          <a:lstStyle>
            <a:lvl1pPr marL="457200" lvl="0" indent="-330200" rtl="0">
              <a:spcBef>
                <a:spcPts val="0"/>
              </a:spcBef>
              <a:spcAft>
                <a:spcPts val="0"/>
              </a:spcAft>
              <a:buClr>
                <a:srgbClr val="494949"/>
              </a:buClr>
              <a:buSzPts val="1600"/>
              <a:buFont typeface="Exo"/>
              <a:buChar char="●"/>
              <a:defRPr sz="1600">
                <a:solidFill>
                  <a:srgbClr val="434343"/>
                </a:solidFill>
              </a:defRPr>
            </a:lvl1pPr>
            <a:lvl2pPr marL="914400" lvl="1" indent="-330200" rtl="0">
              <a:lnSpc>
                <a:spcPct val="115000"/>
              </a:lnSpc>
              <a:spcBef>
                <a:spcPts val="0"/>
              </a:spcBef>
              <a:spcAft>
                <a:spcPts val="0"/>
              </a:spcAft>
              <a:buClr>
                <a:srgbClr val="494949"/>
              </a:buClr>
              <a:buSzPts val="1600"/>
              <a:buFont typeface="Exo"/>
              <a:buChar char="○"/>
              <a:defRPr>
                <a:solidFill>
                  <a:srgbClr val="434343"/>
                </a:solidFill>
              </a:defRPr>
            </a:lvl2pPr>
            <a:lvl3pPr marL="1371600" lvl="2" indent="-330200" rtl="0">
              <a:lnSpc>
                <a:spcPct val="115000"/>
              </a:lnSpc>
              <a:spcBef>
                <a:spcPts val="0"/>
              </a:spcBef>
              <a:spcAft>
                <a:spcPts val="0"/>
              </a:spcAft>
              <a:buClr>
                <a:srgbClr val="494949"/>
              </a:buClr>
              <a:buSzPts val="1600"/>
              <a:buFont typeface="Exo"/>
              <a:buChar char="■"/>
              <a:defRPr>
                <a:solidFill>
                  <a:srgbClr val="434343"/>
                </a:solidFill>
              </a:defRPr>
            </a:lvl3pPr>
            <a:lvl4pPr marL="1828800" lvl="3" indent="-330200" rtl="0">
              <a:lnSpc>
                <a:spcPct val="115000"/>
              </a:lnSpc>
              <a:spcBef>
                <a:spcPts val="0"/>
              </a:spcBef>
              <a:spcAft>
                <a:spcPts val="0"/>
              </a:spcAft>
              <a:buClr>
                <a:srgbClr val="494949"/>
              </a:buClr>
              <a:buSzPts val="1600"/>
              <a:buFont typeface="Exo"/>
              <a:buChar char="●"/>
              <a:defRPr>
                <a:solidFill>
                  <a:srgbClr val="434343"/>
                </a:solidFill>
              </a:defRPr>
            </a:lvl4pPr>
            <a:lvl5pPr marL="2286000" lvl="4" indent="-330200" rtl="0">
              <a:lnSpc>
                <a:spcPct val="115000"/>
              </a:lnSpc>
              <a:spcBef>
                <a:spcPts val="0"/>
              </a:spcBef>
              <a:spcAft>
                <a:spcPts val="0"/>
              </a:spcAft>
              <a:buClr>
                <a:srgbClr val="494949"/>
              </a:buClr>
              <a:buSzPts val="1600"/>
              <a:buFont typeface="Exo"/>
              <a:buChar char="○"/>
              <a:defRPr>
                <a:solidFill>
                  <a:srgbClr val="434343"/>
                </a:solidFill>
              </a:defRPr>
            </a:lvl5pPr>
            <a:lvl6pPr marL="2743200" lvl="5" indent="-330200" rtl="0">
              <a:lnSpc>
                <a:spcPct val="115000"/>
              </a:lnSpc>
              <a:spcBef>
                <a:spcPts val="0"/>
              </a:spcBef>
              <a:spcAft>
                <a:spcPts val="0"/>
              </a:spcAft>
              <a:buClr>
                <a:srgbClr val="494949"/>
              </a:buClr>
              <a:buSzPts val="1600"/>
              <a:buFont typeface="Exo"/>
              <a:buChar char="■"/>
              <a:defRPr>
                <a:solidFill>
                  <a:srgbClr val="434343"/>
                </a:solidFill>
              </a:defRPr>
            </a:lvl6pPr>
            <a:lvl7pPr marL="3200400" lvl="6" indent="-330200" rtl="0">
              <a:lnSpc>
                <a:spcPct val="115000"/>
              </a:lnSpc>
              <a:spcBef>
                <a:spcPts val="0"/>
              </a:spcBef>
              <a:spcAft>
                <a:spcPts val="0"/>
              </a:spcAft>
              <a:buClr>
                <a:srgbClr val="494949"/>
              </a:buClr>
              <a:buSzPts val="1600"/>
              <a:buFont typeface="Exo"/>
              <a:buChar char="●"/>
              <a:defRPr>
                <a:solidFill>
                  <a:srgbClr val="434343"/>
                </a:solidFill>
              </a:defRPr>
            </a:lvl7pPr>
            <a:lvl8pPr marL="3657600" lvl="7" indent="-330200" rtl="0">
              <a:lnSpc>
                <a:spcPct val="115000"/>
              </a:lnSpc>
              <a:spcBef>
                <a:spcPts val="0"/>
              </a:spcBef>
              <a:spcAft>
                <a:spcPts val="0"/>
              </a:spcAft>
              <a:buClr>
                <a:srgbClr val="494949"/>
              </a:buClr>
              <a:buSzPts val="1600"/>
              <a:buFont typeface="Exo"/>
              <a:buChar char="○"/>
              <a:defRPr>
                <a:solidFill>
                  <a:srgbClr val="434343"/>
                </a:solidFill>
              </a:defRPr>
            </a:lvl8pPr>
            <a:lvl9pPr marL="4114800" lvl="8" indent="-330200" rtl="0">
              <a:lnSpc>
                <a:spcPct val="115000"/>
              </a:lnSpc>
              <a:spcBef>
                <a:spcPts val="0"/>
              </a:spcBef>
              <a:spcAft>
                <a:spcPts val="0"/>
              </a:spcAft>
              <a:buClr>
                <a:srgbClr val="494949"/>
              </a:buClr>
              <a:buSzPts val="1600"/>
              <a:buFont typeface="Exo"/>
              <a:buChar char="■"/>
              <a:defRPr>
                <a:solidFill>
                  <a:srgbClr val="434343"/>
                </a:solidFill>
              </a:defRPr>
            </a:lvl9pPr>
          </a:lstStyle>
          <a:p>
            <a:endParaRPr/>
          </a:p>
        </p:txBody>
      </p:sp>
      <p:sp>
        <p:nvSpPr>
          <p:cNvPr id="52" name="Google Shape;52;p7"/>
          <p:cNvSpPr txBox="1">
            <a:spLocks noGrp="1"/>
          </p:cNvSpPr>
          <p:nvPr>
            <p:ph type="title"/>
          </p:nvPr>
        </p:nvSpPr>
        <p:spPr>
          <a:xfrm>
            <a:off x="715050" y="988275"/>
            <a:ext cx="4122300" cy="11793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accent1"/>
              </a:buClr>
              <a:buSzPts val="2800"/>
              <a:buFont typeface="Ramabhadra"/>
              <a:buNone/>
              <a:defRPr sz="3600">
                <a:solidFill>
                  <a:schemeClr val="accent1"/>
                </a:solidFill>
              </a:defRPr>
            </a:lvl1pPr>
            <a:lvl2pPr lvl="1"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2pPr>
            <a:lvl3pPr lvl="2"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3pPr>
            <a:lvl4pPr lvl="3"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4pPr>
            <a:lvl5pPr lvl="4"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5pPr>
            <a:lvl6pPr lvl="5"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6pPr>
            <a:lvl7pPr lvl="6"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7pPr>
            <a:lvl8pPr lvl="7"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8pPr>
            <a:lvl9pPr lvl="8" algn="ctr" rtl="0">
              <a:spcBef>
                <a:spcPts val="0"/>
              </a:spcBef>
              <a:spcAft>
                <a:spcPts val="0"/>
              </a:spcAft>
              <a:buClr>
                <a:schemeClr val="accent1"/>
              </a:buClr>
              <a:buSzPts val="2800"/>
              <a:buFont typeface="Ramabhadra"/>
              <a:buNone/>
              <a:defRPr sz="2800" b="1">
                <a:solidFill>
                  <a:schemeClr val="accent1"/>
                </a:solidFill>
                <a:latin typeface="Ramabhadra"/>
                <a:ea typeface="Ramabhadra"/>
                <a:cs typeface="Ramabhadra"/>
                <a:sym typeface="Ramabhadra"/>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gradFill>
          <a:gsLst>
            <a:gs pos="0">
              <a:schemeClr val="accent1"/>
            </a:gs>
            <a:gs pos="63000">
              <a:srgbClr val="194175"/>
            </a:gs>
            <a:gs pos="100000">
              <a:schemeClr val="accent2"/>
            </a:gs>
          </a:gsLst>
          <a:lin ang="8099331" scaled="0"/>
        </a:gradFill>
        <a:effectLst/>
      </p:bgPr>
    </p:bg>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715050" y="1265100"/>
            <a:ext cx="7713900" cy="26133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8000">
                <a:solidFill>
                  <a:schemeClr val="lt1"/>
                </a:solidFill>
              </a:defRPr>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grpSp>
        <p:nvGrpSpPr>
          <p:cNvPr id="55" name="Google Shape;55;p8"/>
          <p:cNvGrpSpPr/>
          <p:nvPr/>
        </p:nvGrpSpPr>
        <p:grpSpPr>
          <a:xfrm>
            <a:off x="-959475" y="-172250"/>
            <a:ext cx="11032725" cy="5530000"/>
            <a:chOff x="-959475" y="-172250"/>
            <a:chExt cx="11032725" cy="5530000"/>
          </a:xfrm>
        </p:grpSpPr>
        <p:sp>
          <p:nvSpPr>
            <p:cNvPr id="56" name="Google Shape;56;p8"/>
            <p:cNvSpPr/>
            <p:nvPr/>
          </p:nvSpPr>
          <p:spPr>
            <a:xfrm>
              <a:off x="7550850" y="3859250"/>
              <a:ext cx="2522400" cy="1498500"/>
            </a:xfrm>
            <a:prstGeom prst="round2DiagRect">
              <a:avLst>
                <a:gd name="adj1" fmla="val 50000"/>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8"/>
            <p:cNvSpPr/>
            <p:nvPr/>
          </p:nvSpPr>
          <p:spPr>
            <a:xfrm>
              <a:off x="6196725" y="4262900"/>
              <a:ext cx="3009900" cy="691200"/>
            </a:xfrm>
            <a:prstGeom prst="roundRect">
              <a:avLst>
                <a:gd name="adj" fmla="val 50000"/>
              </a:avLst>
            </a:prstGeom>
            <a:gradFill>
              <a:gsLst>
                <a:gs pos="0">
                  <a:schemeClr val="accent3"/>
                </a:gs>
                <a:gs pos="34000">
                  <a:srgbClr val="FAB93C"/>
                </a:gs>
                <a:gs pos="100000">
                  <a:schemeClr val="accent4"/>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7765975" y="-466550"/>
              <a:ext cx="1265400" cy="1854000"/>
            </a:xfrm>
            <a:prstGeom prst="round1Rect">
              <a:avLst>
                <a:gd name="adj" fmla="val 50000"/>
              </a:avLst>
            </a:pr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8"/>
            <p:cNvSpPr/>
            <p:nvPr/>
          </p:nvSpPr>
          <p:spPr>
            <a:xfrm>
              <a:off x="-959475" y="189400"/>
              <a:ext cx="3009900" cy="691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p:nvPr/>
          </p:nvSpPr>
          <p:spPr>
            <a:xfrm>
              <a:off x="-89200" y="3436250"/>
              <a:ext cx="1311600" cy="1921500"/>
            </a:xfrm>
            <a:prstGeom prst="round1Rect">
              <a:avLst>
                <a:gd name="adj" fmla="val 50000"/>
              </a:avLst>
            </a:pr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pic>
        <p:nvPicPr>
          <p:cNvPr id="62" name="Google Shape;62;p9"/>
          <p:cNvPicPr preferRelativeResize="0"/>
          <p:nvPr/>
        </p:nvPicPr>
        <p:blipFill>
          <a:blip r:embed="rId2">
            <a:alphaModFix/>
          </a:blip>
          <a:stretch>
            <a:fillRect/>
          </a:stretch>
        </p:blipFill>
        <p:spPr>
          <a:xfrm rot="-5400000" flipH="1">
            <a:off x="5185052" y="810537"/>
            <a:ext cx="5423976" cy="3241926"/>
          </a:xfrm>
          <a:prstGeom prst="rect">
            <a:avLst/>
          </a:prstGeom>
          <a:noFill/>
          <a:ln>
            <a:noFill/>
          </a:ln>
        </p:spPr>
      </p:pic>
      <p:sp>
        <p:nvSpPr>
          <p:cNvPr id="63" name="Google Shape;63;p9"/>
          <p:cNvSpPr/>
          <p:nvPr/>
        </p:nvSpPr>
        <p:spPr>
          <a:xfrm rot="10800000">
            <a:off x="7762800" y="-119175"/>
            <a:ext cx="1381200" cy="2023500"/>
          </a:xfrm>
          <a:prstGeom prst="round1Rect">
            <a:avLst>
              <a:gd name="adj" fmla="val 50000"/>
            </a:avLst>
          </a:prstGeom>
          <a:gradFill>
            <a:gsLst>
              <a:gs pos="0">
                <a:schemeClr val="accent1"/>
              </a:gs>
              <a:gs pos="63000">
                <a:srgbClr val="194175"/>
              </a:gs>
              <a:gs pos="100000">
                <a:schemeClr val="accent2"/>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9"/>
          <p:cNvSpPr/>
          <p:nvPr/>
        </p:nvSpPr>
        <p:spPr>
          <a:xfrm rot="10800000" flipH="1">
            <a:off x="6943304" y="2560037"/>
            <a:ext cx="2200736" cy="2583466"/>
          </a:xfrm>
          <a:custGeom>
            <a:avLst/>
            <a:gdLst/>
            <a:ahLst/>
            <a:cxnLst/>
            <a:rect l="l" t="t" r="r" b="b"/>
            <a:pathLst>
              <a:path w="30112" h="35350" extrusionOk="0">
                <a:moveTo>
                  <a:pt x="30111" y="0"/>
                </a:moveTo>
                <a:lnTo>
                  <a:pt x="0" y="0"/>
                </a:lnTo>
                <a:lnTo>
                  <a:pt x="17169" y="32016"/>
                </a:lnTo>
                <a:cubicBezTo>
                  <a:pt x="18265" y="34064"/>
                  <a:pt x="20408" y="35350"/>
                  <a:pt x="22753" y="35350"/>
                </a:cubicBezTo>
                <a:lnTo>
                  <a:pt x="30111" y="35350"/>
                </a:lnTo>
                <a:close/>
              </a:path>
            </a:pathLst>
          </a:custGeom>
          <a:gradFill>
            <a:gsLst>
              <a:gs pos="0">
                <a:schemeClr val="accent6"/>
              </a:gs>
              <a:gs pos="100000">
                <a:schemeClr val="accent5"/>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a:off x="6723450" y="3680725"/>
            <a:ext cx="1313592" cy="1462763"/>
          </a:xfrm>
          <a:custGeom>
            <a:avLst/>
            <a:gdLst/>
            <a:ahLst/>
            <a:cxnLst/>
            <a:rect l="l" t="t" r="r" b="b"/>
            <a:pathLst>
              <a:path w="26004" h="28957" extrusionOk="0">
                <a:moveTo>
                  <a:pt x="16931" y="1"/>
                </a:moveTo>
                <a:cubicBezTo>
                  <a:pt x="16062" y="1"/>
                  <a:pt x="15276" y="477"/>
                  <a:pt x="14871" y="1239"/>
                </a:cubicBezTo>
                <a:lnTo>
                  <a:pt x="0" y="28957"/>
                </a:lnTo>
                <a:lnTo>
                  <a:pt x="11490" y="28957"/>
                </a:lnTo>
                <a:lnTo>
                  <a:pt x="25182" y="3418"/>
                </a:lnTo>
                <a:cubicBezTo>
                  <a:pt x="26003" y="1870"/>
                  <a:pt x="24872" y="1"/>
                  <a:pt x="23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 name="Google Shape;66;p9"/>
          <p:cNvCxnSpPr/>
          <p:nvPr/>
        </p:nvCxnSpPr>
        <p:spPr>
          <a:xfrm rot="10800000" flipH="1">
            <a:off x="7027600" y="2440309"/>
            <a:ext cx="803700" cy="1498500"/>
          </a:xfrm>
          <a:prstGeom prst="straightConnector1">
            <a:avLst/>
          </a:prstGeom>
          <a:noFill/>
          <a:ln w="19050" cap="flat" cmpd="sng">
            <a:solidFill>
              <a:schemeClr val="accent2"/>
            </a:solidFill>
            <a:prstDash val="solid"/>
            <a:round/>
            <a:headEnd type="none" w="med" len="med"/>
            <a:tailEnd type="none" w="med" len="med"/>
          </a:ln>
        </p:spPr>
      </p:cxnSp>
      <p:sp>
        <p:nvSpPr>
          <p:cNvPr id="67" name="Google Shape;67;p9"/>
          <p:cNvSpPr txBox="1">
            <a:spLocks noGrp="1"/>
          </p:cNvSpPr>
          <p:nvPr>
            <p:ph type="title"/>
          </p:nvPr>
        </p:nvSpPr>
        <p:spPr>
          <a:xfrm>
            <a:off x="715100" y="1358400"/>
            <a:ext cx="3838200" cy="12525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3"/>
              </a:buClr>
              <a:buSzPts val="3200"/>
              <a:buNone/>
              <a:defRPr sz="4000"/>
            </a:lvl1pPr>
            <a:lvl2pPr lvl="1" algn="l" rtl="0">
              <a:lnSpc>
                <a:spcPct val="100000"/>
              </a:lnSpc>
              <a:spcBef>
                <a:spcPts val="0"/>
              </a:spcBef>
              <a:spcAft>
                <a:spcPts val="0"/>
              </a:spcAft>
              <a:buClr>
                <a:schemeClr val="accent3"/>
              </a:buClr>
              <a:buSzPts val="3200"/>
              <a:buNone/>
              <a:defRPr>
                <a:solidFill>
                  <a:schemeClr val="accent3"/>
                </a:solidFill>
              </a:defRPr>
            </a:lvl2pPr>
            <a:lvl3pPr lvl="2" algn="l" rtl="0">
              <a:lnSpc>
                <a:spcPct val="100000"/>
              </a:lnSpc>
              <a:spcBef>
                <a:spcPts val="0"/>
              </a:spcBef>
              <a:spcAft>
                <a:spcPts val="0"/>
              </a:spcAft>
              <a:buClr>
                <a:schemeClr val="accent3"/>
              </a:buClr>
              <a:buSzPts val="3200"/>
              <a:buNone/>
              <a:defRPr>
                <a:solidFill>
                  <a:schemeClr val="accent3"/>
                </a:solidFill>
              </a:defRPr>
            </a:lvl3pPr>
            <a:lvl4pPr lvl="3" algn="l" rtl="0">
              <a:lnSpc>
                <a:spcPct val="100000"/>
              </a:lnSpc>
              <a:spcBef>
                <a:spcPts val="0"/>
              </a:spcBef>
              <a:spcAft>
                <a:spcPts val="0"/>
              </a:spcAft>
              <a:buClr>
                <a:schemeClr val="accent3"/>
              </a:buClr>
              <a:buSzPts val="3200"/>
              <a:buNone/>
              <a:defRPr>
                <a:solidFill>
                  <a:schemeClr val="accent3"/>
                </a:solidFill>
              </a:defRPr>
            </a:lvl4pPr>
            <a:lvl5pPr lvl="4" algn="l" rtl="0">
              <a:lnSpc>
                <a:spcPct val="100000"/>
              </a:lnSpc>
              <a:spcBef>
                <a:spcPts val="0"/>
              </a:spcBef>
              <a:spcAft>
                <a:spcPts val="0"/>
              </a:spcAft>
              <a:buClr>
                <a:schemeClr val="accent3"/>
              </a:buClr>
              <a:buSzPts val="3200"/>
              <a:buNone/>
              <a:defRPr>
                <a:solidFill>
                  <a:schemeClr val="accent3"/>
                </a:solidFill>
              </a:defRPr>
            </a:lvl5pPr>
            <a:lvl6pPr lvl="5" algn="l" rtl="0">
              <a:lnSpc>
                <a:spcPct val="100000"/>
              </a:lnSpc>
              <a:spcBef>
                <a:spcPts val="0"/>
              </a:spcBef>
              <a:spcAft>
                <a:spcPts val="0"/>
              </a:spcAft>
              <a:buClr>
                <a:schemeClr val="accent3"/>
              </a:buClr>
              <a:buSzPts val="3200"/>
              <a:buNone/>
              <a:defRPr>
                <a:solidFill>
                  <a:schemeClr val="accent3"/>
                </a:solidFill>
              </a:defRPr>
            </a:lvl6pPr>
            <a:lvl7pPr lvl="6" algn="l" rtl="0">
              <a:lnSpc>
                <a:spcPct val="100000"/>
              </a:lnSpc>
              <a:spcBef>
                <a:spcPts val="0"/>
              </a:spcBef>
              <a:spcAft>
                <a:spcPts val="0"/>
              </a:spcAft>
              <a:buClr>
                <a:schemeClr val="accent3"/>
              </a:buClr>
              <a:buSzPts val="3200"/>
              <a:buNone/>
              <a:defRPr>
                <a:solidFill>
                  <a:schemeClr val="accent3"/>
                </a:solidFill>
              </a:defRPr>
            </a:lvl7pPr>
            <a:lvl8pPr lvl="7" algn="l" rtl="0">
              <a:lnSpc>
                <a:spcPct val="100000"/>
              </a:lnSpc>
              <a:spcBef>
                <a:spcPts val="0"/>
              </a:spcBef>
              <a:spcAft>
                <a:spcPts val="0"/>
              </a:spcAft>
              <a:buClr>
                <a:schemeClr val="accent3"/>
              </a:buClr>
              <a:buSzPts val="3200"/>
              <a:buNone/>
              <a:defRPr>
                <a:solidFill>
                  <a:schemeClr val="accent3"/>
                </a:solidFill>
              </a:defRPr>
            </a:lvl8pPr>
            <a:lvl9pPr lvl="8" algn="l" rtl="0">
              <a:lnSpc>
                <a:spcPct val="100000"/>
              </a:lnSpc>
              <a:spcBef>
                <a:spcPts val="0"/>
              </a:spcBef>
              <a:spcAft>
                <a:spcPts val="0"/>
              </a:spcAft>
              <a:buClr>
                <a:schemeClr val="accent3"/>
              </a:buClr>
              <a:buSzPts val="3200"/>
              <a:buNone/>
              <a:defRPr>
                <a:solidFill>
                  <a:schemeClr val="accent3"/>
                </a:solidFill>
              </a:defRPr>
            </a:lvl9pPr>
          </a:lstStyle>
          <a:p>
            <a:endParaRPr/>
          </a:p>
        </p:txBody>
      </p:sp>
      <p:sp>
        <p:nvSpPr>
          <p:cNvPr id="68" name="Google Shape;68;p9"/>
          <p:cNvSpPr txBox="1">
            <a:spLocks noGrp="1"/>
          </p:cNvSpPr>
          <p:nvPr>
            <p:ph type="subTitle" idx="1"/>
          </p:nvPr>
        </p:nvSpPr>
        <p:spPr>
          <a:xfrm>
            <a:off x="715100" y="2610900"/>
            <a:ext cx="3838200" cy="1174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8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761875" y="535000"/>
            <a:ext cx="3769200" cy="1311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6000"/>
              <a:buNone/>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050" y="358100"/>
            <a:ext cx="77139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200"/>
              <a:buFont typeface="Montserrat ExtraBold"/>
              <a:buNone/>
              <a:defRPr sz="3200">
                <a:solidFill>
                  <a:schemeClr val="accent1"/>
                </a:solidFill>
                <a:latin typeface="Montserrat ExtraBold"/>
                <a:ea typeface="Montserrat ExtraBold"/>
                <a:cs typeface="Montserrat ExtraBold"/>
                <a:sym typeface="Montserrat ExtraBold"/>
              </a:defRPr>
            </a:lvl1pPr>
            <a:lvl2pPr lvl="1" algn="ctr" rtl="0">
              <a:spcBef>
                <a:spcPts val="0"/>
              </a:spcBef>
              <a:spcAft>
                <a:spcPts val="0"/>
              </a:spcAft>
              <a:buClr>
                <a:schemeClr val="accent1"/>
              </a:buClr>
              <a:buSzPts val="3200"/>
              <a:buFont typeface="Montserrat ExtraBold"/>
              <a:buNone/>
              <a:defRPr sz="3200">
                <a:solidFill>
                  <a:schemeClr val="accent1"/>
                </a:solidFill>
                <a:latin typeface="Montserrat ExtraBold"/>
                <a:ea typeface="Montserrat ExtraBold"/>
                <a:cs typeface="Montserrat ExtraBold"/>
                <a:sym typeface="Montserrat ExtraBold"/>
              </a:defRPr>
            </a:lvl2pPr>
            <a:lvl3pPr lvl="2" algn="ctr" rtl="0">
              <a:spcBef>
                <a:spcPts val="0"/>
              </a:spcBef>
              <a:spcAft>
                <a:spcPts val="0"/>
              </a:spcAft>
              <a:buClr>
                <a:schemeClr val="accent1"/>
              </a:buClr>
              <a:buSzPts val="3200"/>
              <a:buFont typeface="Montserrat ExtraBold"/>
              <a:buNone/>
              <a:defRPr sz="3200">
                <a:solidFill>
                  <a:schemeClr val="accent1"/>
                </a:solidFill>
                <a:latin typeface="Montserrat ExtraBold"/>
                <a:ea typeface="Montserrat ExtraBold"/>
                <a:cs typeface="Montserrat ExtraBold"/>
                <a:sym typeface="Montserrat ExtraBold"/>
              </a:defRPr>
            </a:lvl3pPr>
            <a:lvl4pPr lvl="3" algn="ctr" rtl="0">
              <a:spcBef>
                <a:spcPts val="0"/>
              </a:spcBef>
              <a:spcAft>
                <a:spcPts val="0"/>
              </a:spcAft>
              <a:buClr>
                <a:schemeClr val="accent1"/>
              </a:buClr>
              <a:buSzPts val="3200"/>
              <a:buFont typeface="Montserrat ExtraBold"/>
              <a:buNone/>
              <a:defRPr sz="3200">
                <a:solidFill>
                  <a:schemeClr val="accent1"/>
                </a:solidFill>
                <a:latin typeface="Montserrat ExtraBold"/>
                <a:ea typeface="Montserrat ExtraBold"/>
                <a:cs typeface="Montserrat ExtraBold"/>
                <a:sym typeface="Montserrat ExtraBold"/>
              </a:defRPr>
            </a:lvl4pPr>
            <a:lvl5pPr lvl="4" algn="ctr" rtl="0">
              <a:spcBef>
                <a:spcPts val="0"/>
              </a:spcBef>
              <a:spcAft>
                <a:spcPts val="0"/>
              </a:spcAft>
              <a:buClr>
                <a:schemeClr val="accent1"/>
              </a:buClr>
              <a:buSzPts val="3200"/>
              <a:buFont typeface="Montserrat ExtraBold"/>
              <a:buNone/>
              <a:defRPr sz="3200">
                <a:solidFill>
                  <a:schemeClr val="accent1"/>
                </a:solidFill>
                <a:latin typeface="Montserrat ExtraBold"/>
                <a:ea typeface="Montserrat ExtraBold"/>
                <a:cs typeface="Montserrat ExtraBold"/>
                <a:sym typeface="Montserrat ExtraBold"/>
              </a:defRPr>
            </a:lvl5pPr>
            <a:lvl6pPr lvl="5" algn="ctr" rtl="0">
              <a:spcBef>
                <a:spcPts val="0"/>
              </a:spcBef>
              <a:spcAft>
                <a:spcPts val="0"/>
              </a:spcAft>
              <a:buClr>
                <a:schemeClr val="accent1"/>
              </a:buClr>
              <a:buSzPts val="3200"/>
              <a:buFont typeface="Montserrat ExtraBold"/>
              <a:buNone/>
              <a:defRPr sz="3200">
                <a:solidFill>
                  <a:schemeClr val="accent1"/>
                </a:solidFill>
                <a:latin typeface="Montserrat ExtraBold"/>
                <a:ea typeface="Montserrat ExtraBold"/>
                <a:cs typeface="Montserrat ExtraBold"/>
                <a:sym typeface="Montserrat ExtraBold"/>
              </a:defRPr>
            </a:lvl6pPr>
            <a:lvl7pPr lvl="6" algn="ctr" rtl="0">
              <a:spcBef>
                <a:spcPts val="0"/>
              </a:spcBef>
              <a:spcAft>
                <a:spcPts val="0"/>
              </a:spcAft>
              <a:buClr>
                <a:schemeClr val="accent1"/>
              </a:buClr>
              <a:buSzPts val="3200"/>
              <a:buFont typeface="Montserrat ExtraBold"/>
              <a:buNone/>
              <a:defRPr sz="3200">
                <a:solidFill>
                  <a:schemeClr val="accent1"/>
                </a:solidFill>
                <a:latin typeface="Montserrat ExtraBold"/>
                <a:ea typeface="Montserrat ExtraBold"/>
                <a:cs typeface="Montserrat ExtraBold"/>
                <a:sym typeface="Montserrat ExtraBold"/>
              </a:defRPr>
            </a:lvl7pPr>
            <a:lvl8pPr lvl="7" algn="ctr" rtl="0">
              <a:spcBef>
                <a:spcPts val="0"/>
              </a:spcBef>
              <a:spcAft>
                <a:spcPts val="0"/>
              </a:spcAft>
              <a:buClr>
                <a:schemeClr val="accent1"/>
              </a:buClr>
              <a:buSzPts val="3200"/>
              <a:buFont typeface="Montserrat ExtraBold"/>
              <a:buNone/>
              <a:defRPr sz="3200">
                <a:solidFill>
                  <a:schemeClr val="accent1"/>
                </a:solidFill>
                <a:latin typeface="Montserrat ExtraBold"/>
                <a:ea typeface="Montserrat ExtraBold"/>
                <a:cs typeface="Montserrat ExtraBold"/>
                <a:sym typeface="Montserrat ExtraBold"/>
              </a:defRPr>
            </a:lvl8pPr>
            <a:lvl9pPr lvl="8" algn="ctr" rtl="0">
              <a:spcBef>
                <a:spcPts val="0"/>
              </a:spcBef>
              <a:spcAft>
                <a:spcPts val="0"/>
              </a:spcAft>
              <a:buClr>
                <a:schemeClr val="accent1"/>
              </a:buClr>
              <a:buSzPts val="3200"/>
              <a:buFont typeface="Montserrat ExtraBold"/>
              <a:buNone/>
              <a:defRPr sz="3200">
                <a:solidFill>
                  <a:schemeClr val="accent1"/>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715200" y="1152475"/>
            <a:ext cx="7713900" cy="34560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1"/>
              </a:buClr>
              <a:buSzPts val="1200"/>
              <a:buFont typeface="Raleway Medium"/>
              <a:buChar char="●"/>
              <a:defRPr sz="1200">
                <a:solidFill>
                  <a:schemeClr val="accent1"/>
                </a:solidFill>
                <a:latin typeface="Raleway Medium"/>
                <a:ea typeface="Raleway Medium"/>
                <a:cs typeface="Raleway Medium"/>
                <a:sym typeface="Raleway Medium"/>
              </a:defRPr>
            </a:lvl1pPr>
            <a:lvl2pPr marL="914400" lvl="1" indent="-304800">
              <a:lnSpc>
                <a:spcPct val="100000"/>
              </a:lnSpc>
              <a:spcBef>
                <a:spcPts val="0"/>
              </a:spcBef>
              <a:spcAft>
                <a:spcPts val="0"/>
              </a:spcAft>
              <a:buClr>
                <a:schemeClr val="accent1"/>
              </a:buClr>
              <a:buSzPts val="1200"/>
              <a:buFont typeface="Raleway Medium"/>
              <a:buChar char="○"/>
              <a:defRPr sz="1200">
                <a:solidFill>
                  <a:schemeClr val="accent1"/>
                </a:solidFill>
                <a:latin typeface="Raleway Medium"/>
                <a:ea typeface="Raleway Medium"/>
                <a:cs typeface="Raleway Medium"/>
                <a:sym typeface="Raleway Medium"/>
              </a:defRPr>
            </a:lvl2pPr>
            <a:lvl3pPr marL="1371600" lvl="2" indent="-304800">
              <a:lnSpc>
                <a:spcPct val="100000"/>
              </a:lnSpc>
              <a:spcBef>
                <a:spcPts val="0"/>
              </a:spcBef>
              <a:spcAft>
                <a:spcPts val="0"/>
              </a:spcAft>
              <a:buClr>
                <a:schemeClr val="accent1"/>
              </a:buClr>
              <a:buSzPts val="1200"/>
              <a:buFont typeface="Raleway Medium"/>
              <a:buChar char="■"/>
              <a:defRPr sz="1200">
                <a:solidFill>
                  <a:schemeClr val="accent1"/>
                </a:solidFill>
                <a:latin typeface="Raleway Medium"/>
                <a:ea typeface="Raleway Medium"/>
                <a:cs typeface="Raleway Medium"/>
                <a:sym typeface="Raleway Medium"/>
              </a:defRPr>
            </a:lvl3pPr>
            <a:lvl4pPr marL="1828800" lvl="3" indent="-304800">
              <a:lnSpc>
                <a:spcPct val="100000"/>
              </a:lnSpc>
              <a:spcBef>
                <a:spcPts val="0"/>
              </a:spcBef>
              <a:spcAft>
                <a:spcPts val="0"/>
              </a:spcAft>
              <a:buClr>
                <a:schemeClr val="accent1"/>
              </a:buClr>
              <a:buSzPts val="1200"/>
              <a:buFont typeface="Raleway Medium"/>
              <a:buChar char="●"/>
              <a:defRPr sz="1200">
                <a:solidFill>
                  <a:schemeClr val="accent1"/>
                </a:solidFill>
                <a:latin typeface="Raleway Medium"/>
                <a:ea typeface="Raleway Medium"/>
                <a:cs typeface="Raleway Medium"/>
                <a:sym typeface="Raleway Medium"/>
              </a:defRPr>
            </a:lvl4pPr>
            <a:lvl5pPr marL="2286000" lvl="4" indent="-304800">
              <a:lnSpc>
                <a:spcPct val="100000"/>
              </a:lnSpc>
              <a:spcBef>
                <a:spcPts val="0"/>
              </a:spcBef>
              <a:spcAft>
                <a:spcPts val="0"/>
              </a:spcAft>
              <a:buClr>
                <a:schemeClr val="accent1"/>
              </a:buClr>
              <a:buSzPts val="1200"/>
              <a:buFont typeface="Raleway Medium"/>
              <a:buChar char="○"/>
              <a:defRPr sz="1200">
                <a:solidFill>
                  <a:schemeClr val="accent1"/>
                </a:solidFill>
                <a:latin typeface="Raleway Medium"/>
                <a:ea typeface="Raleway Medium"/>
                <a:cs typeface="Raleway Medium"/>
                <a:sym typeface="Raleway Medium"/>
              </a:defRPr>
            </a:lvl5pPr>
            <a:lvl6pPr marL="2743200" lvl="5" indent="-304800">
              <a:lnSpc>
                <a:spcPct val="100000"/>
              </a:lnSpc>
              <a:spcBef>
                <a:spcPts val="0"/>
              </a:spcBef>
              <a:spcAft>
                <a:spcPts val="0"/>
              </a:spcAft>
              <a:buClr>
                <a:schemeClr val="accent1"/>
              </a:buClr>
              <a:buSzPts val="1200"/>
              <a:buFont typeface="Raleway Medium"/>
              <a:buChar char="■"/>
              <a:defRPr sz="1200">
                <a:solidFill>
                  <a:schemeClr val="accent1"/>
                </a:solidFill>
                <a:latin typeface="Raleway Medium"/>
                <a:ea typeface="Raleway Medium"/>
                <a:cs typeface="Raleway Medium"/>
                <a:sym typeface="Raleway Medium"/>
              </a:defRPr>
            </a:lvl6pPr>
            <a:lvl7pPr marL="3200400" lvl="6" indent="-304800">
              <a:lnSpc>
                <a:spcPct val="100000"/>
              </a:lnSpc>
              <a:spcBef>
                <a:spcPts val="0"/>
              </a:spcBef>
              <a:spcAft>
                <a:spcPts val="0"/>
              </a:spcAft>
              <a:buClr>
                <a:schemeClr val="accent1"/>
              </a:buClr>
              <a:buSzPts val="1200"/>
              <a:buFont typeface="Raleway Medium"/>
              <a:buChar char="●"/>
              <a:defRPr sz="1200">
                <a:solidFill>
                  <a:schemeClr val="accent1"/>
                </a:solidFill>
                <a:latin typeface="Raleway Medium"/>
                <a:ea typeface="Raleway Medium"/>
                <a:cs typeface="Raleway Medium"/>
                <a:sym typeface="Raleway Medium"/>
              </a:defRPr>
            </a:lvl7pPr>
            <a:lvl8pPr marL="3657600" lvl="7" indent="-304800">
              <a:lnSpc>
                <a:spcPct val="100000"/>
              </a:lnSpc>
              <a:spcBef>
                <a:spcPts val="0"/>
              </a:spcBef>
              <a:spcAft>
                <a:spcPts val="0"/>
              </a:spcAft>
              <a:buClr>
                <a:schemeClr val="accent1"/>
              </a:buClr>
              <a:buSzPts val="1200"/>
              <a:buFont typeface="Raleway Medium"/>
              <a:buChar char="○"/>
              <a:defRPr sz="1200">
                <a:solidFill>
                  <a:schemeClr val="accent1"/>
                </a:solidFill>
                <a:latin typeface="Raleway Medium"/>
                <a:ea typeface="Raleway Medium"/>
                <a:cs typeface="Raleway Medium"/>
                <a:sym typeface="Raleway Medium"/>
              </a:defRPr>
            </a:lvl8pPr>
            <a:lvl9pPr marL="4114800" lvl="8" indent="-304800">
              <a:lnSpc>
                <a:spcPct val="100000"/>
              </a:lnSpc>
              <a:spcBef>
                <a:spcPts val="0"/>
              </a:spcBef>
              <a:spcAft>
                <a:spcPts val="0"/>
              </a:spcAft>
              <a:buClr>
                <a:schemeClr val="accent1"/>
              </a:buClr>
              <a:buSzPts val="1200"/>
              <a:buFont typeface="Raleway Medium"/>
              <a:buChar char="■"/>
              <a:defRPr sz="1200">
                <a:solidFill>
                  <a:schemeClr val="accent1"/>
                </a:solidFill>
                <a:latin typeface="Raleway Medium"/>
                <a:ea typeface="Raleway Medium"/>
                <a:cs typeface="Raleway Medium"/>
                <a:sym typeface="Raleway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1"/>
          <p:cNvSpPr/>
          <p:nvPr/>
        </p:nvSpPr>
        <p:spPr>
          <a:xfrm rot="10800000">
            <a:off x="-653817" y="-369708"/>
            <a:ext cx="1879929" cy="893670"/>
          </a:xfrm>
          <a:custGeom>
            <a:avLst/>
            <a:gdLst/>
            <a:ahLst/>
            <a:cxnLst/>
            <a:rect l="l" t="t" r="r" b="b"/>
            <a:pathLst>
              <a:path w="21766" h="10347" extrusionOk="0">
                <a:moveTo>
                  <a:pt x="4787" y="1417"/>
                </a:moveTo>
                <a:lnTo>
                  <a:pt x="1" y="10347"/>
                </a:lnTo>
                <a:lnTo>
                  <a:pt x="16217" y="10347"/>
                </a:lnTo>
                <a:lnTo>
                  <a:pt x="21765" y="0"/>
                </a:lnTo>
                <a:lnTo>
                  <a:pt x="7156" y="0"/>
                </a:lnTo>
                <a:cubicBezTo>
                  <a:pt x="6168" y="0"/>
                  <a:pt x="5251" y="548"/>
                  <a:pt x="4787" y="1417"/>
                </a:cubicBezTo>
                <a:close/>
              </a:path>
            </a:pathLst>
          </a:custGeom>
          <a:gradFill>
            <a:gsLst>
              <a:gs pos="0">
                <a:schemeClr val="accent3"/>
              </a:gs>
              <a:gs pos="34000">
                <a:srgbClr val="FAB93C"/>
              </a:gs>
              <a:gs pos="100000">
                <a:schemeClr val="accent4"/>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1"/>
          <p:cNvSpPr txBox="1">
            <a:spLocks noGrp="1"/>
          </p:cNvSpPr>
          <p:nvPr>
            <p:ph type="ctrTitle"/>
          </p:nvPr>
        </p:nvSpPr>
        <p:spPr>
          <a:xfrm>
            <a:off x="184800" y="586350"/>
            <a:ext cx="8616900" cy="244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t>Predicting Antimicrobial Resistant Bacteriuria in Dogs Using </a:t>
            </a:r>
            <a:r>
              <a:rPr lang="en" sz="4000">
                <a:solidFill>
                  <a:schemeClr val="accent3"/>
                </a:solidFill>
              </a:rPr>
              <a:t>Machine Learning </a:t>
            </a:r>
            <a:endParaRPr sz="4000">
              <a:solidFill>
                <a:schemeClr val="accent3"/>
              </a:solidFill>
            </a:endParaRPr>
          </a:p>
        </p:txBody>
      </p:sp>
      <p:sp>
        <p:nvSpPr>
          <p:cNvPr id="302" name="Google Shape;302;p31"/>
          <p:cNvSpPr txBox="1">
            <a:spLocks noGrp="1"/>
          </p:cNvSpPr>
          <p:nvPr>
            <p:ph type="subTitle" idx="1"/>
          </p:nvPr>
        </p:nvSpPr>
        <p:spPr>
          <a:xfrm>
            <a:off x="2990700" y="2862825"/>
            <a:ext cx="3162600" cy="116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Raleway"/>
                <a:ea typeface="Raleway"/>
                <a:cs typeface="Raleway"/>
                <a:sym typeface="Raleway"/>
              </a:rPr>
              <a:t>Amanda Gonzalez</a:t>
            </a:r>
            <a:endParaRPr sz="1100"/>
          </a:p>
          <a:p>
            <a:pPr marL="0" lvl="0" indent="0" algn="ctr" rtl="0">
              <a:spcBef>
                <a:spcPts val="0"/>
              </a:spcBef>
              <a:spcAft>
                <a:spcPts val="0"/>
              </a:spcAft>
              <a:buClr>
                <a:schemeClr val="dk1"/>
              </a:buClr>
              <a:buSzPts val="1100"/>
              <a:buFont typeface="Arial"/>
              <a:buNone/>
            </a:pPr>
            <a:r>
              <a:rPr lang="en" sz="1100"/>
              <a:t>STAR Program 2022</a:t>
            </a:r>
            <a:endParaRPr sz="1100"/>
          </a:p>
          <a:p>
            <a:pPr marL="0" lvl="0" indent="0" algn="ctr" rtl="0">
              <a:spcBef>
                <a:spcPts val="0"/>
              </a:spcBef>
              <a:spcAft>
                <a:spcPts val="0"/>
              </a:spcAft>
              <a:buNone/>
            </a:pPr>
            <a:endParaRPr sz="1100"/>
          </a:p>
          <a:p>
            <a:pPr marL="0" lvl="0" indent="0" algn="ctr" rtl="0">
              <a:spcBef>
                <a:spcPts val="0"/>
              </a:spcBef>
              <a:spcAft>
                <a:spcPts val="0"/>
              </a:spcAft>
              <a:buClr>
                <a:schemeClr val="dk1"/>
              </a:buClr>
              <a:buSzPts val="1100"/>
              <a:buFont typeface="Arial"/>
              <a:buNone/>
            </a:pPr>
            <a:r>
              <a:rPr lang="en" b="1">
                <a:latin typeface="Raleway"/>
                <a:ea typeface="Raleway"/>
                <a:cs typeface="Raleway"/>
                <a:sym typeface="Raleway"/>
              </a:rPr>
              <a:t>Mentor: Dr. Krystle Reagan</a:t>
            </a:r>
            <a:endParaRPr sz="1100"/>
          </a:p>
        </p:txBody>
      </p:sp>
      <p:pic>
        <p:nvPicPr>
          <p:cNvPr id="303" name="Google Shape;303;p31"/>
          <p:cNvPicPr preferRelativeResize="0"/>
          <p:nvPr/>
        </p:nvPicPr>
        <p:blipFill>
          <a:blip r:embed="rId3">
            <a:alphaModFix/>
          </a:blip>
          <a:stretch>
            <a:fillRect/>
          </a:stretch>
        </p:blipFill>
        <p:spPr>
          <a:xfrm rot="5400000">
            <a:off x="8204291" y="275195"/>
            <a:ext cx="1662818" cy="14459"/>
          </a:xfrm>
          <a:prstGeom prst="rect">
            <a:avLst/>
          </a:prstGeom>
          <a:noFill/>
          <a:ln>
            <a:noFill/>
          </a:ln>
        </p:spPr>
      </p:pic>
      <p:sp>
        <p:nvSpPr>
          <p:cNvPr id="304" name="Google Shape;304;p31"/>
          <p:cNvSpPr/>
          <p:nvPr/>
        </p:nvSpPr>
        <p:spPr>
          <a:xfrm rot="10800000">
            <a:off x="8190600" y="-55900"/>
            <a:ext cx="953400" cy="1396800"/>
          </a:xfrm>
          <a:prstGeom prst="round1Rect">
            <a:avLst>
              <a:gd name="adj" fmla="val 50000"/>
            </a:avLst>
          </a:prstGeom>
          <a:gradFill>
            <a:gsLst>
              <a:gs pos="0">
                <a:schemeClr val="accent1"/>
              </a:gs>
              <a:gs pos="63000">
                <a:srgbClr val="194175"/>
              </a:gs>
              <a:gs pos="100000">
                <a:schemeClr val="accent2"/>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1"/>
          <p:cNvSpPr/>
          <p:nvPr/>
        </p:nvSpPr>
        <p:spPr>
          <a:xfrm>
            <a:off x="7774500" y="4558450"/>
            <a:ext cx="2522400" cy="1498500"/>
          </a:xfrm>
          <a:prstGeom prst="round2DiagRect">
            <a:avLst>
              <a:gd name="adj1" fmla="val 50000"/>
              <a:gd name="adj2" fmla="val 0"/>
            </a:avLst>
          </a:prstGeom>
          <a:gradFill>
            <a:gsLst>
              <a:gs pos="0">
                <a:schemeClr val="accent3"/>
              </a:gs>
              <a:gs pos="34000">
                <a:srgbClr val="FAB93C"/>
              </a:gs>
              <a:gs pos="100000">
                <a:schemeClr val="accent4"/>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6" name="Google Shape;306;p31"/>
          <p:cNvPicPr preferRelativeResize="0"/>
          <p:nvPr/>
        </p:nvPicPr>
        <p:blipFill>
          <a:blip r:embed="rId4">
            <a:alphaModFix/>
          </a:blip>
          <a:stretch>
            <a:fillRect/>
          </a:stretch>
        </p:blipFill>
        <p:spPr>
          <a:xfrm>
            <a:off x="0" y="4476325"/>
            <a:ext cx="2768250" cy="667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40"/>
          <p:cNvSpPr txBox="1">
            <a:spLocks noGrp="1"/>
          </p:cNvSpPr>
          <p:nvPr>
            <p:ph type="title" idx="4294967295"/>
          </p:nvPr>
        </p:nvSpPr>
        <p:spPr>
          <a:xfrm>
            <a:off x="715050" y="35810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Population Data</a:t>
            </a:r>
            <a:endParaRPr/>
          </a:p>
        </p:txBody>
      </p:sp>
      <p:sp>
        <p:nvSpPr>
          <p:cNvPr id="446" name="Google Shape;446;p40"/>
          <p:cNvSpPr txBox="1">
            <a:spLocks noGrp="1"/>
          </p:cNvSpPr>
          <p:nvPr>
            <p:ph type="body" idx="4294967295"/>
          </p:nvPr>
        </p:nvSpPr>
        <p:spPr>
          <a:xfrm>
            <a:off x="5945013" y="3831600"/>
            <a:ext cx="1893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t>53% MDR</a:t>
            </a:r>
            <a:endParaRPr sz="1800"/>
          </a:p>
          <a:p>
            <a:pPr marL="0" lvl="0" indent="0" algn="ctr" rtl="0">
              <a:spcBef>
                <a:spcPts val="0"/>
              </a:spcBef>
              <a:spcAft>
                <a:spcPts val="0"/>
              </a:spcAft>
              <a:buClr>
                <a:schemeClr val="dk1"/>
              </a:buClr>
              <a:buSzPts val="1100"/>
              <a:buFont typeface="Arial"/>
              <a:buNone/>
            </a:pPr>
            <a:r>
              <a:rPr lang="en" sz="1600"/>
              <a:t>(634/1192)</a:t>
            </a:r>
            <a:endParaRPr sz="1600"/>
          </a:p>
        </p:txBody>
      </p:sp>
      <p:grpSp>
        <p:nvGrpSpPr>
          <p:cNvPr id="447" name="Google Shape;447;p40"/>
          <p:cNvGrpSpPr/>
          <p:nvPr/>
        </p:nvGrpSpPr>
        <p:grpSpPr>
          <a:xfrm>
            <a:off x="4256680" y="1022595"/>
            <a:ext cx="630646" cy="572691"/>
            <a:chOff x="3052237" y="2003570"/>
            <a:chExt cx="353600" cy="314752"/>
          </a:xfrm>
        </p:grpSpPr>
        <p:sp>
          <p:nvSpPr>
            <p:cNvPr id="448" name="Google Shape;448;p40"/>
            <p:cNvSpPr/>
            <p:nvPr/>
          </p:nvSpPr>
          <p:spPr>
            <a:xfrm>
              <a:off x="3261773" y="2108338"/>
              <a:ext cx="48800" cy="59488"/>
            </a:xfrm>
            <a:custGeom>
              <a:avLst/>
              <a:gdLst/>
              <a:ahLst/>
              <a:cxnLst/>
              <a:rect l="l" t="t" r="r" b="b"/>
              <a:pathLst>
                <a:path w="1525" h="1859" extrusionOk="0">
                  <a:moveTo>
                    <a:pt x="763" y="1"/>
                  </a:moveTo>
                  <a:cubicBezTo>
                    <a:pt x="346" y="1"/>
                    <a:pt x="1" y="334"/>
                    <a:pt x="1" y="751"/>
                  </a:cubicBezTo>
                  <a:lnTo>
                    <a:pt x="1" y="1096"/>
                  </a:lnTo>
                  <a:cubicBezTo>
                    <a:pt x="1" y="1513"/>
                    <a:pt x="346" y="1858"/>
                    <a:pt x="763" y="1858"/>
                  </a:cubicBezTo>
                  <a:cubicBezTo>
                    <a:pt x="1180" y="1858"/>
                    <a:pt x="1525" y="1513"/>
                    <a:pt x="1525" y="1096"/>
                  </a:cubicBezTo>
                  <a:lnTo>
                    <a:pt x="1525" y="751"/>
                  </a:lnTo>
                  <a:cubicBezTo>
                    <a:pt x="1525" y="668"/>
                    <a:pt x="1489" y="549"/>
                    <a:pt x="1453" y="441"/>
                  </a:cubicBezTo>
                  <a:cubicBezTo>
                    <a:pt x="1419" y="390"/>
                    <a:pt x="1360" y="351"/>
                    <a:pt x="1303" y="351"/>
                  </a:cubicBezTo>
                  <a:cubicBezTo>
                    <a:pt x="1281" y="351"/>
                    <a:pt x="1259" y="357"/>
                    <a:pt x="1239" y="370"/>
                  </a:cubicBezTo>
                  <a:cubicBezTo>
                    <a:pt x="1168" y="418"/>
                    <a:pt x="1120" y="501"/>
                    <a:pt x="1168" y="572"/>
                  </a:cubicBezTo>
                  <a:cubicBezTo>
                    <a:pt x="1191" y="632"/>
                    <a:pt x="1215" y="691"/>
                    <a:pt x="1215" y="775"/>
                  </a:cubicBezTo>
                  <a:lnTo>
                    <a:pt x="1215" y="1108"/>
                  </a:lnTo>
                  <a:cubicBezTo>
                    <a:pt x="1215" y="1346"/>
                    <a:pt x="1013" y="1561"/>
                    <a:pt x="763" y="1561"/>
                  </a:cubicBezTo>
                  <a:cubicBezTo>
                    <a:pt x="525" y="1561"/>
                    <a:pt x="322" y="1370"/>
                    <a:pt x="322" y="1108"/>
                  </a:cubicBezTo>
                  <a:lnTo>
                    <a:pt x="322" y="775"/>
                  </a:lnTo>
                  <a:cubicBezTo>
                    <a:pt x="322" y="537"/>
                    <a:pt x="513" y="322"/>
                    <a:pt x="763" y="322"/>
                  </a:cubicBezTo>
                  <a:cubicBezTo>
                    <a:pt x="858" y="322"/>
                    <a:pt x="930" y="251"/>
                    <a:pt x="930" y="156"/>
                  </a:cubicBezTo>
                  <a:cubicBezTo>
                    <a:pt x="930" y="72"/>
                    <a:pt x="858" y="1"/>
                    <a:pt x="7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49" name="Google Shape;449;p40"/>
            <p:cNvSpPr/>
            <p:nvPr/>
          </p:nvSpPr>
          <p:spPr>
            <a:xfrm>
              <a:off x="3146349" y="2108338"/>
              <a:ext cx="48416" cy="59488"/>
            </a:xfrm>
            <a:custGeom>
              <a:avLst/>
              <a:gdLst/>
              <a:ahLst/>
              <a:cxnLst/>
              <a:rect l="l" t="t" r="r" b="b"/>
              <a:pathLst>
                <a:path w="1513" h="1859" extrusionOk="0">
                  <a:moveTo>
                    <a:pt x="750" y="1"/>
                  </a:moveTo>
                  <a:cubicBezTo>
                    <a:pt x="334" y="1"/>
                    <a:pt x="0" y="334"/>
                    <a:pt x="0" y="751"/>
                  </a:cubicBezTo>
                  <a:lnTo>
                    <a:pt x="0" y="1096"/>
                  </a:lnTo>
                  <a:cubicBezTo>
                    <a:pt x="0" y="1513"/>
                    <a:pt x="334" y="1858"/>
                    <a:pt x="750" y="1858"/>
                  </a:cubicBezTo>
                  <a:cubicBezTo>
                    <a:pt x="1167" y="1858"/>
                    <a:pt x="1512" y="1513"/>
                    <a:pt x="1512" y="1096"/>
                  </a:cubicBezTo>
                  <a:lnTo>
                    <a:pt x="1512" y="751"/>
                  </a:lnTo>
                  <a:cubicBezTo>
                    <a:pt x="1512" y="668"/>
                    <a:pt x="1489" y="549"/>
                    <a:pt x="1441" y="441"/>
                  </a:cubicBezTo>
                  <a:cubicBezTo>
                    <a:pt x="1407" y="390"/>
                    <a:pt x="1354" y="351"/>
                    <a:pt x="1296" y="351"/>
                  </a:cubicBezTo>
                  <a:cubicBezTo>
                    <a:pt x="1273" y="351"/>
                    <a:pt x="1250" y="357"/>
                    <a:pt x="1227" y="370"/>
                  </a:cubicBezTo>
                  <a:cubicBezTo>
                    <a:pt x="1155" y="418"/>
                    <a:pt x="1108" y="501"/>
                    <a:pt x="1155" y="572"/>
                  </a:cubicBezTo>
                  <a:cubicBezTo>
                    <a:pt x="1191" y="632"/>
                    <a:pt x="1203" y="691"/>
                    <a:pt x="1203" y="775"/>
                  </a:cubicBezTo>
                  <a:lnTo>
                    <a:pt x="1203" y="1108"/>
                  </a:lnTo>
                  <a:cubicBezTo>
                    <a:pt x="1203" y="1346"/>
                    <a:pt x="1012" y="1561"/>
                    <a:pt x="750" y="1561"/>
                  </a:cubicBezTo>
                  <a:cubicBezTo>
                    <a:pt x="512" y="1561"/>
                    <a:pt x="310" y="1370"/>
                    <a:pt x="310" y="1108"/>
                  </a:cubicBezTo>
                  <a:lnTo>
                    <a:pt x="310" y="775"/>
                  </a:lnTo>
                  <a:cubicBezTo>
                    <a:pt x="310" y="537"/>
                    <a:pt x="500" y="322"/>
                    <a:pt x="750" y="322"/>
                  </a:cubicBezTo>
                  <a:cubicBezTo>
                    <a:pt x="846" y="322"/>
                    <a:pt x="917" y="251"/>
                    <a:pt x="917" y="156"/>
                  </a:cubicBezTo>
                  <a:cubicBezTo>
                    <a:pt x="917" y="72"/>
                    <a:pt x="846" y="1"/>
                    <a:pt x="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50" name="Google Shape;450;p40"/>
            <p:cNvSpPr/>
            <p:nvPr/>
          </p:nvSpPr>
          <p:spPr>
            <a:xfrm>
              <a:off x="3052237" y="2003570"/>
              <a:ext cx="353600" cy="314752"/>
            </a:xfrm>
            <a:custGeom>
              <a:avLst/>
              <a:gdLst/>
              <a:ahLst/>
              <a:cxnLst/>
              <a:rect l="l" t="t" r="r" b="b"/>
              <a:pathLst>
                <a:path w="11050" h="9836" extrusionOk="0">
                  <a:moveTo>
                    <a:pt x="2227" y="334"/>
                  </a:moveTo>
                  <a:cubicBezTo>
                    <a:pt x="2477" y="334"/>
                    <a:pt x="2786" y="429"/>
                    <a:pt x="3013" y="513"/>
                  </a:cubicBezTo>
                  <a:cubicBezTo>
                    <a:pt x="2144" y="989"/>
                    <a:pt x="2013" y="2049"/>
                    <a:pt x="1882" y="3061"/>
                  </a:cubicBezTo>
                  <a:cubicBezTo>
                    <a:pt x="1786" y="3894"/>
                    <a:pt x="1667" y="4763"/>
                    <a:pt x="1179" y="5275"/>
                  </a:cubicBezTo>
                  <a:cubicBezTo>
                    <a:pt x="1138" y="5316"/>
                    <a:pt x="1091" y="5329"/>
                    <a:pt x="1054" y="5329"/>
                  </a:cubicBezTo>
                  <a:cubicBezTo>
                    <a:pt x="1038" y="5329"/>
                    <a:pt x="1023" y="5326"/>
                    <a:pt x="1012" y="5323"/>
                  </a:cubicBezTo>
                  <a:cubicBezTo>
                    <a:pt x="953" y="5311"/>
                    <a:pt x="893" y="5263"/>
                    <a:pt x="881" y="5204"/>
                  </a:cubicBezTo>
                  <a:cubicBezTo>
                    <a:pt x="798" y="4906"/>
                    <a:pt x="691" y="4418"/>
                    <a:pt x="703" y="3668"/>
                  </a:cubicBezTo>
                  <a:cubicBezTo>
                    <a:pt x="715" y="2918"/>
                    <a:pt x="512" y="2620"/>
                    <a:pt x="346" y="2513"/>
                  </a:cubicBezTo>
                  <a:cubicBezTo>
                    <a:pt x="465" y="2037"/>
                    <a:pt x="1012" y="334"/>
                    <a:pt x="2227" y="334"/>
                  </a:cubicBezTo>
                  <a:close/>
                  <a:moveTo>
                    <a:pt x="5513" y="5847"/>
                  </a:moveTo>
                  <a:cubicBezTo>
                    <a:pt x="5977" y="5847"/>
                    <a:pt x="6370" y="6085"/>
                    <a:pt x="6370" y="6382"/>
                  </a:cubicBezTo>
                  <a:cubicBezTo>
                    <a:pt x="6370" y="6632"/>
                    <a:pt x="6001" y="6811"/>
                    <a:pt x="5739" y="6930"/>
                  </a:cubicBezTo>
                  <a:lnTo>
                    <a:pt x="5715" y="6930"/>
                  </a:lnTo>
                  <a:cubicBezTo>
                    <a:pt x="5650" y="6960"/>
                    <a:pt x="5576" y="6975"/>
                    <a:pt x="5501" y="6975"/>
                  </a:cubicBezTo>
                  <a:cubicBezTo>
                    <a:pt x="5427" y="6975"/>
                    <a:pt x="5352" y="6960"/>
                    <a:pt x="5287" y="6930"/>
                  </a:cubicBezTo>
                  <a:lnTo>
                    <a:pt x="5275" y="6930"/>
                  </a:lnTo>
                  <a:cubicBezTo>
                    <a:pt x="5001" y="6811"/>
                    <a:pt x="4632" y="6632"/>
                    <a:pt x="4632" y="6382"/>
                  </a:cubicBezTo>
                  <a:cubicBezTo>
                    <a:pt x="4632" y="6097"/>
                    <a:pt x="5037" y="5847"/>
                    <a:pt x="5513" y="5847"/>
                  </a:cubicBezTo>
                  <a:close/>
                  <a:moveTo>
                    <a:pt x="8847" y="298"/>
                  </a:moveTo>
                  <a:cubicBezTo>
                    <a:pt x="10061" y="298"/>
                    <a:pt x="10597" y="1989"/>
                    <a:pt x="10716" y="2465"/>
                  </a:cubicBezTo>
                  <a:cubicBezTo>
                    <a:pt x="10502" y="2620"/>
                    <a:pt x="10276" y="2918"/>
                    <a:pt x="10287" y="3656"/>
                  </a:cubicBezTo>
                  <a:cubicBezTo>
                    <a:pt x="10299" y="4406"/>
                    <a:pt x="10204" y="4894"/>
                    <a:pt x="10109" y="5192"/>
                  </a:cubicBezTo>
                  <a:cubicBezTo>
                    <a:pt x="10097" y="5251"/>
                    <a:pt x="10037" y="5299"/>
                    <a:pt x="9978" y="5311"/>
                  </a:cubicBezTo>
                  <a:cubicBezTo>
                    <a:pt x="9968" y="5311"/>
                    <a:pt x="9955" y="5312"/>
                    <a:pt x="9940" y="5312"/>
                  </a:cubicBezTo>
                  <a:cubicBezTo>
                    <a:pt x="9902" y="5312"/>
                    <a:pt x="9854" y="5306"/>
                    <a:pt x="9811" y="5263"/>
                  </a:cubicBezTo>
                  <a:cubicBezTo>
                    <a:pt x="9311" y="4739"/>
                    <a:pt x="9204" y="3882"/>
                    <a:pt x="9097" y="3049"/>
                  </a:cubicBezTo>
                  <a:cubicBezTo>
                    <a:pt x="9025" y="2501"/>
                    <a:pt x="8966" y="1918"/>
                    <a:pt x="8763" y="1441"/>
                  </a:cubicBezTo>
                  <a:cubicBezTo>
                    <a:pt x="8745" y="1369"/>
                    <a:pt x="8678" y="1337"/>
                    <a:pt x="8616" y="1337"/>
                  </a:cubicBezTo>
                  <a:cubicBezTo>
                    <a:pt x="8597" y="1337"/>
                    <a:pt x="8578" y="1340"/>
                    <a:pt x="8561" y="1346"/>
                  </a:cubicBezTo>
                  <a:cubicBezTo>
                    <a:pt x="8466" y="1382"/>
                    <a:pt x="8442" y="1489"/>
                    <a:pt x="8466" y="1560"/>
                  </a:cubicBezTo>
                  <a:cubicBezTo>
                    <a:pt x="8656" y="1989"/>
                    <a:pt x="8716" y="2525"/>
                    <a:pt x="8787" y="3072"/>
                  </a:cubicBezTo>
                  <a:cubicBezTo>
                    <a:pt x="8871" y="3787"/>
                    <a:pt x="8966" y="4513"/>
                    <a:pt x="9311" y="5097"/>
                  </a:cubicBezTo>
                  <a:cubicBezTo>
                    <a:pt x="9228" y="5739"/>
                    <a:pt x="8966" y="6251"/>
                    <a:pt x="8752" y="6561"/>
                  </a:cubicBezTo>
                  <a:cubicBezTo>
                    <a:pt x="8561" y="6847"/>
                    <a:pt x="8323" y="7085"/>
                    <a:pt x="8085" y="7263"/>
                  </a:cubicBezTo>
                  <a:cubicBezTo>
                    <a:pt x="8073" y="6978"/>
                    <a:pt x="7906" y="6704"/>
                    <a:pt x="7632" y="6513"/>
                  </a:cubicBezTo>
                  <a:cubicBezTo>
                    <a:pt x="7382" y="6323"/>
                    <a:pt x="7037" y="6216"/>
                    <a:pt x="6680" y="6204"/>
                  </a:cubicBezTo>
                  <a:cubicBezTo>
                    <a:pt x="6585" y="5799"/>
                    <a:pt x="6108" y="5513"/>
                    <a:pt x="5513" y="5513"/>
                  </a:cubicBezTo>
                  <a:cubicBezTo>
                    <a:pt x="4918" y="5513"/>
                    <a:pt x="4441" y="5811"/>
                    <a:pt x="4334" y="6204"/>
                  </a:cubicBezTo>
                  <a:cubicBezTo>
                    <a:pt x="4263" y="6204"/>
                    <a:pt x="4191" y="6216"/>
                    <a:pt x="4108" y="6216"/>
                  </a:cubicBezTo>
                  <a:cubicBezTo>
                    <a:pt x="4025" y="6228"/>
                    <a:pt x="3965" y="6311"/>
                    <a:pt x="3977" y="6394"/>
                  </a:cubicBezTo>
                  <a:cubicBezTo>
                    <a:pt x="3989" y="6466"/>
                    <a:pt x="4049" y="6525"/>
                    <a:pt x="4144" y="6525"/>
                  </a:cubicBezTo>
                  <a:lnTo>
                    <a:pt x="4168" y="6525"/>
                  </a:lnTo>
                  <a:cubicBezTo>
                    <a:pt x="4227" y="6513"/>
                    <a:pt x="4287" y="6513"/>
                    <a:pt x="4346" y="6513"/>
                  </a:cubicBezTo>
                  <a:cubicBezTo>
                    <a:pt x="4453" y="6871"/>
                    <a:pt x="4870" y="7061"/>
                    <a:pt x="5156" y="7192"/>
                  </a:cubicBezTo>
                  <a:lnTo>
                    <a:pt x="5168" y="7192"/>
                  </a:lnTo>
                  <a:cubicBezTo>
                    <a:pt x="5287" y="7240"/>
                    <a:pt x="5406" y="7275"/>
                    <a:pt x="5525" y="7275"/>
                  </a:cubicBezTo>
                  <a:cubicBezTo>
                    <a:pt x="5644" y="7275"/>
                    <a:pt x="5763" y="7240"/>
                    <a:pt x="5882" y="7192"/>
                  </a:cubicBezTo>
                  <a:lnTo>
                    <a:pt x="5894" y="7192"/>
                  </a:lnTo>
                  <a:cubicBezTo>
                    <a:pt x="6192" y="7061"/>
                    <a:pt x="6608" y="6871"/>
                    <a:pt x="6704" y="6513"/>
                  </a:cubicBezTo>
                  <a:cubicBezTo>
                    <a:pt x="7299" y="6525"/>
                    <a:pt x="7787" y="6882"/>
                    <a:pt x="7787" y="7299"/>
                  </a:cubicBezTo>
                  <a:cubicBezTo>
                    <a:pt x="7787" y="7728"/>
                    <a:pt x="7287" y="8085"/>
                    <a:pt x="6656" y="8085"/>
                  </a:cubicBezTo>
                  <a:cubicBezTo>
                    <a:pt x="6346" y="8085"/>
                    <a:pt x="6049" y="8002"/>
                    <a:pt x="5834" y="7835"/>
                  </a:cubicBezTo>
                  <a:cubicBezTo>
                    <a:pt x="5745" y="7769"/>
                    <a:pt x="5641" y="7737"/>
                    <a:pt x="5537" y="7737"/>
                  </a:cubicBezTo>
                  <a:cubicBezTo>
                    <a:pt x="5433" y="7737"/>
                    <a:pt x="5328" y="7769"/>
                    <a:pt x="5239" y="7835"/>
                  </a:cubicBezTo>
                  <a:cubicBezTo>
                    <a:pt x="5025" y="8002"/>
                    <a:pt x="4739" y="8085"/>
                    <a:pt x="4430" y="8085"/>
                  </a:cubicBezTo>
                  <a:cubicBezTo>
                    <a:pt x="3799" y="8085"/>
                    <a:pt x="3298" y="7740"/>
                    <a:pt x="3298" y="7299"/>
                  </a:cubicBezTo>
                  <a:cubicBezTo>
                    <a:pt x="3298" y="7109"/>
                    <a:pt x="3394" y="6930"/>
                    <a:pt x="3572" y="6775"/>
                  </a:cubicBezTo>
                  <a:cubicBezTo>
                    <a:pt x="3656" y="6716"/>
                    <a:pt x="3656" y="6621"/>
                    <a:pt x="3608" y="6561"/>
                  </a:cubicBezTo>
                  <a:cubicBezTo>
                    <a:pt x="3578" y="6523"/>
                    <a:pt x="3519" y="6500"/>
                    <a:pt x="3465" y="6500"/>
                  </a:cubicBezTo>
                  <a:cubicBezTo>
                    <a:pt x="3434" y="6500"/>
                    <a:pt x="3404" y="6508"/>
                    <a:pt x="3382" y="6525"/>
                  </a:cubicBezTo>
                  <a:cubicBezTo>
                    <a:pt x="3132" y="6716"/>
                    <a:pt x="2989" y="6978"/>
                    <a:pt x="2977" y="7240"/>
                  </a:cubicBezTo>
                  <a:cubicBezTo>
                    <a:pt x="2739" y="7061"/>
                    <a:pt x="2501" y="6823"/>
                    <a:pt x="2310" y="6549"/>
                  </a:cubicBezTo>
                  <a:cubicBezTo>
                    <a:pt x="2096" y="6228"/>
                    <a:pt x="1834" y="5739"/>
                    <a:pt x="1763" y="5085"/>
                  </a:cubicBezTo>
                  <a:cubicBezTo>
                    <a:pt x="2096" y="4513"/>
                    <a:pt x="2191" y="3775"/>
                    <a:pt x="2275" y="3061"/>
                  </a:cubicBezTo>
                  <a:cubicBezTo>
                    <a:pt x="2358" y="2489"/>
                    <a:pt x="2417" y="1953"/>
                    <a:pt x="2596" y="1513"/>
                  </a:cubicBezTo>
                  <a:cubicBezTo>
                    <a:pt x="2786" y="1048"/>
                    <a:pt x="3072" y="786"/>
                    <a:pt x="3489" y="632"/>
                  </a:cubicBezTo>
                  <a:cubicBezTo>
                    <a:pt x="3627" y="681"/>
                    <a:pt x="3748" y="700"/>
                    <a:pt x="3863" y="700"/>
                  </a:cubicBezTo>
                  <a:cubicBezTo>
                    <a:pt x="4027" y="700"/>
                    <a:pt x="4178" y="662"/>
                    <a:pt x="4346" y="620"/>
                  </a:cubicBezTo>
                  <a:cubicBezTo>
                    <a:pt x="4620" y="548"/>
                    <a:pt x="4953" y="453"/>
                    <a:pt x="5573" y="453"/>
                  </a:cubicBezTo>
                  <a:cubicBezTo>
                    <a:pt x="6180" y="453"/>
                    <a:pt x="6501" y="548"/>
                    <a:pt x="6787" y="620"/>
                  </a:cubicBezTo>
                  <a:cubicBezTo>
                    <a:pt x="6954" y="667"/>
                    <a:pt x="7120" y="715"/>
                    <a:pt x="7275" y="715"/>
                  </a:cubicBezTo>
                  <a:cubicBezTo>
                    <a:pt x="7394" y="715"/>
                    <a:pt x="7525" y="691"/>
                    <a:pt x="7656" y="632"/>
                  </a:cubicBezTo>
                  <a:cubicBezTo>
                    <a:pt x="7870" y="715"/>
                    <a:pt x="8073" y="834"/>
                    <a:pt x="8216" y="989"/>
                  </a:cubicBezTo>
                  <a:cubicBezTo>
                    <a:pt x="8245" y="1019"/>
                    <a:pt x="8287" y="1034"/>
                    <a:pt x="8329" y="1034"/>
                  </a:cubicBezTo>
                  <a:cubicBezTo>
                    <a:pt x="8371" y="1034"/>
                    <a:pt x="8412" y="1019"/>
                    <a:pt x="8442" y="989"/>
                  </a:cubicBezTo>
                  <a:cubicBezTo>
                    <a:pt x="8501" y="929"/>
                    <a:pt x="8501" y="822"/>
                    <a:pt x="8442" y="763"/>
                  </a:cubicBezTo>
                  <a:cubicBezTo>
                    <a:pt x="8323" y="644"/>
                    <a:pt x="8192" y="548"/>
                    <a:pt x="8049" y="465"/>
                  </a:cubicBezTo>
                  <a:cubicBezTo>
                    <a:pt x="8287" y="382"/>
                    <a:pt x="8585" y="298"/>
                    <a:pt x="8847" y="298"/>
                  </a:cubicBezTo>
                  <a:close/>
                  <a:moveTo>
                    <a:pt x="3929" y="8395"/>
                  </a:moveTo>
                  <a:lnTo>
                    <a:pt x="3929" y="8395"/>
                  </a:lnTo>
                  <a:cubicBezTo>
                    <a:pt x="4072" y="8418"/>
                    <a:pt x="4215" y="8430"/>
                    <a:pt x="4382" y="8430"/>
                  </a:cubicBezTo>
                  <a:lnTo>
                    <a:pt x="4489" y="8430"/>
                  </a:lnTo>
                  <a:lnTo>
                    <a:pt x="4489" y="8787"/>
                  </a:lnTo>
                  <a:lnTo>
                    <a:pt x="4489" y="8906"/>
                  </a:lnTo>
                  <a:cubicBezTo>
                    <a:pt x="4227" y="8764"/>
                    <a:pt x="4049" y="8585"/>
                    <a:pt x="3929" y="8395"/>
                  </a:cubicBezTo>
                  <a:close/>
                  <a:moveTo>
                    <a:pt x="7061" y="8395"/>
                  </a:moveTo>
                  <a:lnTo>
                    <a:pt x="7061" y="8395"/>
                  </a:lnTo>
                  <a:cubicBezTo>
                    <a:pt x="6942" y="8585"/>
                    <a:pt x="6763" y="8764"/>
                    <a:pt x="6513" y="8906"/>
                  </a:cubicBezTo>
                  <a:lnTo>
                    <a:pt x="6513" y="8787"/>
                  </a:lnTo>
                  <a:lnTo>
                    <a:pt x="6513" y="8430"/>
                  </a:lnTo>
                  <a:lnTo>
                    <a:pt x="6608" y="8430"/>
                  </a:lnTo>
                  <a:cubicBezTo>
                    <a:pt x="6763" y="8430"/>
                    <a:pt x="6906" y="8418"/>
                    <a:pt x="7061" y="8395"/>
                  </a:cubicBezTo>
                  <a:close/>
                  <a:moveTo>
                    <a:pt x="5656" y="8168"/>
                  </a:moveTo>
                  <a:cubicBezTo>
                    <a:pt x="5823" y="8275"/>
                    <a:pt x="6001" y="8347"/>
                    <a:pt x="6192" y="8395"/>
                  </a:cubicBezTo>
                  <a:lnTo>
                    <a:pt x="6192" y="8787"/>
                  </a:lnTo>
                  <a:cubicBezTo>
                    <a:pt x="6192" y="9180"/>
                    <a:pt x="5882" y="9490"/>
                    <a:pt x="5489" y="9490"/>
                  </a:cubicBezTo>
                  <a:cubicBezTo>
                    <a:pt x="5108" y="9490"/>
                    <a:pt x="4799" y="9180"/>
                    <a:pt x="4799" y="8787"/>
                  </a:cubicBezTo>
                  <a:lnTo>
                    <a:pt x="4799" y="8395"/>
                  </a:lnTo>
                  <a:cubicBezTo>
                    <a:pt x="4989" y="8347"/>
                    <a:pt x="5180" y="8275"/>
                    <a:pt x="5334" y="8168"/>
                  </a:cubicBezTo>
                  <a:lnTo>
                    <a:pt x="5334" y="8633"/>
                  </a:lnTo>
                  <a:cubicBezTo>
                    <a:pt x="5334" y="8716"/>
                    <a:pt x="5406" y="8787"/>
                    <a:pt x="5489" y="8787"/>
                  </a:cubicBezTo>
                  <a:cubicBezTo>
                    <a:pt x="5584" y="8787"/>
                    <a:pt x="5656" y="8716"/>
                    <a:pt x="5656" y="8633"/>
                  </a:cubicBezTo>
                  <a:lnTo>
                    <a:pt x="5656" y="8168"/>
                  </a:lnTo>
                  <a:close/>
                  <a:moveTo>
                    <a:pt x="2239" y="1"/>
                  </a:moveTo>
                  <a:cubicBezTo>
                    <a:pt x="1536" y="1"/>
                    <a:pt x="929" y="441"/>
                    <a:pt x="477" y="1287"/>
                  </a:cubicBezTo>
                  <a:cubicBezTo>
                    <a:pt x="155" y="1906"/>
                    <a:pt x="24" y="2513"/>
                    <a:pt x="24" y="2537"/>
                  </a:cubicBezTo>
                  <a:cubicBezTo>
                    <a:pt x="0" y="2584"/>
                    <a:pt x="0" y="2632"/>
                    <a:pt x="36" y="2680"/>
                  </a:cubicBezTo>
                  <a:cubicBezTo>
                    <a:pt x="60" y="2703"/>
                    <a:pt x="96" y="2727"/>
                    <a:pt x="143" y="2727"/>
                  </a:cubicBezTo>
                  <a:cubicBezTo>
                    <a:pt x="167" y="2751"/>
                    <a:pt x="405" y="2882"/>
                    <a:pt x="393" y="3656"/>
                  </a:cubicBezTo>
                  <a:cubicBezTo>
                    <a:pt x="381" y="4430"/>
                    <a:pt x="477" y="4977"/>
                    <a:pt x="584" y="5287"/>
                  </a:cubicBezTo>
                  <a:cubicBezTo>
                    <a:pt x="643" y="5466"/>
                    <a:pt x="774" y="5585"/>
                    <a:pt x="953" y="5632"/>
                  </a:cubicBezTo>
                  <a:cubicBezTo>
                    <a:pt x="1001" y="5656"/>
                    <a:pt x="1036" y="5656"/>
                    <a:pt x="1072" y="5656"/>
                  </a:cubicBezTo>
                  <a:cubicBezTo>
                    <a:pt x="1215" y="5656"/>
                    <a:pt x="1334" y="5597"/>
                    <a:pt x="1429" y="5501"/>
                  </a:cubicBezTo>
                  <a:lnTo>
                    <a:pt x="1453" y="5489"/>
                  </a:lnTo>
                  <a:cubicBezTo>
                    <a:pt x="1667" y="6549"/>
                    <a:pt x="2370" y="7371"/>
                    <a:pt x="3037" y="7716"/>
                  </a:cubicBezTo>
                  <a:cubicBezTo>
                    <a:pt x="3120" y="7871"/>
                    <a:pt x="3239" y="8014"/>
                    <a:pt x="3394" y="8133"/>
                  </a:cubicBezTo>
                  <a:lnTo>
                    <a:pt x="3537" y="8228"/>
                  </a:lnTo>
                  <a:cubicBezTo>
                    <a:pt x="3668" y="8633"/>
                    <a:pt x="4037" y="9121"/>
                    <a:pt x="4668" y="9347"/>
                  </a:cubicBezTo>
                  <a:cubicBezTo>
                    <a:pt x="4846" y="9645"/>
                    <a:pt x="5168" y="9835"/>
                    <a:pt x="5537" y="9835"/>
                  </a:cubicBezTo>
                  <a:cubicBezTo>
                    <a:pt x="5918" y="9835"/>
                    <a:pt x="6239" y="9645"/>
                    <a:pt x="6418" y="9347"/>
                  </a:cubicBezTo>
                  <a:cubicBezTo>
                    <a:pt x="7049" y="9121"/>
                    <a:pt x="7406" y="8633"/>
                    <a:pt x="7549" y="8228"/>
                  </a:cubicBezTo>
                  <a:lnTo>
                    <a:pt x="7680" y="8133"/>
                  </a:lnTo>
                  <a:cubicBezTo>
                    <a:pt x="7847" y="8014"/>
                    <a:pt x="7966" y="7883"/>
                    <a:pt x="8037" y="7716"/>
                  </a:cubicBezTo>
                  <a:cubicBezTo>
                    <a:pt x="8692" y="7371"/>
                    <a:pt x="9406" y="6549"/>
                    <a:pt x="9633" y="5489"/>
                  </a:cubicBezTo>
                  <a:lnTo>
                    <a:pt x="9644" y="5501"/>
                  </a:lnTo>
                  <a:cubicBezTo>
                    <a:pt x="9740" y="5608"/>
                    <a:pt x="9871" y="5656"/>
                    <a:pt x="10002" y="5656"/>
                  </a:cubicBezTo>
                  <a:cubicBezTo>
                    <a:pt x="10049" y="5656"/>
                    <a:pt x="10085" y="5656"/>
                    <a:pt x="10121" y="5632"/>
                  </a:cubicBezTo>
                  <a:cubicBezTo>
                    <a:pt x="10299" y="5585"/>
                    <a:pt x="10442" y="5454"/>
                    <a:pt x="10502" y="5287"/>
                  </a:cubicBezTo>
                  <a:cubicBezTo>
                    <a:pt x="10585" y="4977"/>
                    <a:pt x="10704" y="4442"/>
                    <a:pt x="10692" y="3656"/>
                  </a:cubicBezTo>
                  <a:cubicBezTo>
                    <a:pt x="10680" y="2882"/>
                    <a:pt x="10918" y="2751"/>
                    <a:pt x="10942" y="2727"/>
                  </a:cubicBezTo>
                  <a:cubicBezTo>
                    <a:pt x="10990" y="2727"/>
                    <a:pt x="11014" y="2703"/>
                    <a:pt x="11049" y="2680"/>
                  </a:cubicBezTo>
                  <a:cubicBezTo>
                    <a:pt x="11002" y="2644"/>
                    <a:pt x="11014" y="2596"/>
                    <a:pt x="11002" y="2537"/>
                  </a:cubicBezTo>
                  <a:cubicBezTo>
                    <a:pt x="11002" y="2513"/>
                    <a:pt x="10871" y="1906"/>
                    <a:pt x="10537" y="1287"/>
                  </a:cubicBezTo>
                  <a:cubicBezTo>
                    <a:pt x="10097" y="441"/>
                    <a:pt x="9490" y="1"/>
                    <a:pt x="8787" y="1"/>
                  </a:cubicBezTo>
                  <a:cubicBezTo>
                    <a:pt x="8263" y="1"/>
                    <a:pt x="7597" y="310"/>
                    <a:pt x="7525" y="358"/>
                  </a:cubicBezTo>
                  <a:cubicBezTo>
                    <a:pt x="7410" y="398"/>
                    <a:pt x="7314" y="415"/>
                    <a:pt x="7221" y="415"/>
                  </a:cubicBezTo>
                  <a:cubicBezTo>
                    <a:pt x="7093" y="415"/>
                    <a:pt x="6970" y="382"/>
                    <a:pt x="6811" y="334"/>
                  </a:cubicBezTo>
                  <a:cubicBezTo>
                    <a:pt x="6537" y="263"/>
                    <a:pt x="6156" y="155"/>
                    <a:pt x="5513" y="155"/>
                  </a:cubicBezTo>
                  <a:cubicBezTo>
                    <a:pt x="4870" y="155"/>
                    <a:pt x="4489" y="263"/>
                    <a:pt x="4215" y="334"/>
                  </a:cubicBezTo>
                  <a:cubicBezTo>
                    <a:pt x="4049" y="382"/>
                    <a:pt x="3932" y="415"/>
                    <a:pt x="3806" y="415"/>
                  </a:cubicBezTo>
                  <a:cubicBezTo>
                    <a:pt x="3716" y="415"/>
                    <a:pt x="3621" y="398"/>
                    <a:pt x="3501" y="358"/>
                  </a:cubicBezTo>
                  <a:cubicBezTo>
                    <a:pt x="3429" y="310"/>
                    <a:pt x="2763" y="1"/>
                    <a:pt x="2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
        <p:nvSpPr>
          <p:cNvPr id="451" name="Google Shape;451;p40"/>
          <p:cNvSpPr txBox="1">
            <a:spLocks noGrp="1"/>
          </p:cNvSpPr>
          <p:nvPr>
            <p:ph type="body" idx="4294967295"/>
          </p:nvPr>
        </p:nvSpPr>
        <p:spPr>
          <a:xfrm>
            <a:off x="3469200" y="1554800"/>
            <a:ext cx="2205600" cy="46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500"/>
              <a:t>1,192 patients</a:t>
            </a:r>
            <a:endParaRPr sz="1500"/>
          </a:p>
        </p:txBody>
      </p:sp>
      <p:sp>
        <p:nvSpPr>
          <p:cNvPr id="452" name="Google Shape;452;p40"/>
          <p:cNvSpPr txBox="1">
            <a:spLocks noGrp="1"/>
          </p:cNvSpPr>
          <p:nvPr>
            <p:ph type="body" idx="4294967295"/>
          </p:nvPr>
        </p:nvSpPr>
        <p:spPr>
          <a:xfrm>
            <a:off x="1229588" y="3831600"/>
            <a:ext cx="3245700" cy="75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t>36% Amoxicillin resistant</a:t>
            </a:r>
            <a:endParaRPr sz="1800"/>
          </a:p>
          <a:p>
            <a:pPr marL="0" lvl="0" indent="0" algn="ctr" rtl="0">
              <a:spcBef>
                <a:spcPts val="0"/>
              </a:spcBef>
              <a:spcAft>
                <a:spcPts val="0"/>
              </a:spcAft>
              <a:buClr>
                <a:schemeClr val="dk1"/>
              </a:buClr>
              <a:buSzPts val="1100"/>
              <a:buFont typeface="Arial"/>
              <a:buNone/>
            </a:pPr>
            <a:r>
              <a:rPr lang="en" sz="1600"/>
              <a:t>(430/1192) </a:t>
            </a:r>
            <a:endParaRPr sz="1600"/>
          </a:p>
        </p:txBody>
      </p:sp>
      <p:pic>
        <p:nvPicPr>
          <p:cNvPr id="453" name="Google Shape;453;p40" title="Chart"/>
          <p:cNvPicPr preferRelativeResize="0"/>
          <p:nvPr/>
        </p:nvPicPr>
        <p:blipFill>
          <a:blip r:embed="rId3">
            <a:alphaModFix/>
          </a:blip>
          <a:stretch>
            <a:fillRect/>
          </a:stretch>
        </p:blipFill>
        <p:spPr>
          <a:xfrm>
            <a:off x="1229600" y="1924475"/>
            <a:ext cx="3164400" cy="1956654"/>
          </a:xfrm>
          <a:prstGeom prst="rect">
            <a:avLst/>
          </a:prstGeom>
          <a:noFill/>
          <a:ln>
            <a:noFill/>
          </a:ln>
        </p:spPr>
      </p:pic>
      <p:pic>
        <p:nvPicPr>
          <p:cNvPr id="454" name="Google Shape;454;p40" title="Chart"/>
          <p:cNvPicPr preferRelativeResize="0"/>
          <p:nvPr/>
        </p:nvPicPr>
        <p:blipFill>
          <a:blip r:embed="rId4">
            <a:alphaModFix/>
          </a:blip>
          <a:stretch>
            <a:fillRect/>
          </a:stretch>
        </p:blipFill>
        <p:spPr>
          <a:xfrm>
            <a:off x="5309325" y="1924475"/>
            <a:ext cx="3164400" cy="195665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41"/>
          <p:cNvSpPr txBox="1">
            <a:spLocks noGrp="1"/>
          </p:cNvSpPr>
          <p:nvPr>
            <p:ph type="title" idx="4294967295"/>
          </p:nvPr>
        </p:nvSpPr>
        <p:spPr>
          <a:xfrm>
            <a:off x="715050" y="35810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Amoxicillin Resistance Prediction Model</a:t>
            </a:r>
            <a:endParaRPr/>
          </a:p>
        </p:txBody>
      </p:sp>
      <p:sp>
        <p:nvSpPr>
          <p:cNvPr id="460" name="Google Shape;460;p41"/>
          <p:cNvSpPr/>
          <p:nvPr/>
        </p:nvSpPr>
        <p:spPr>
          <a:xfrm>
            <a:off x="352997" y="3908625"/>
            <a:ext cx="1379400" cy="6477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1"/>
          <p:cNvSpPr txBox="1"/>
          <p:nvPr/>
        </p:nvSpPr>
        <p:spPr>
          <a:xfrm>
            <a:off x="129959" y="3895576"/>
            <a:ext cx="1817700" cy="36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lt1"/>
                </a:solidFill>
                <a:latin typeface="Montserrat"/>
                <a:ea typeface="Montserrat"/>
                <a:cs typeface="Montserrat"/>
                <a:sym typeface="Montserrat"/>
              </a:rPr>
              <a:t>Accuracy</a:t>
            </a:r>
            <a:endParaRPr sz="1600" b="1">
              <a:solidFill>
                <a:schemeClr val="lt1"/>
              </a:solidFill>
              <a:latin typeface="Montserrat"/>
              <a:ea typeface="Montserrat"/>
              <a:cs typeface="Montserrat"/>
              <a:sym typeface="Montserrat"/>
            </a:endParaRPr>
          </a:p>
        </p:txBody>
      </p:sp>
      <p:sp>
        <p:nvSpPr>
          <p:cNvPr id="462" name="Google Shape;462;p41"/>
          <p:cNvSpPr txBox="1"/>
          <p:nvPr/>
        </p:nvSpPr>
        <p:spPr>
          <a:xfrm>
            <a:off x="150059" y="4145417"/>
            <a:ext cx="17976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Raleway Medium"/>
                <a:ea typeface="Raleway Medium"/>
                <a:cs typeface="Raleway Medium"/>
                <a:sym typeface="Raleway Medium"/>
              </a:rPr>
              <a:t>82%</a:t>
            </a:r>
            <a:endParaRPr>
              <a:solidFill>
                <a:schemeClr val="lt1"/>
              </a:solidFill>
              <a:latin typeface="Raleway Medium"/>
              <a:ea typeface="Raleway Medium"/>
              <a:cs typeface="Raleway Medium"/>
              <a:sym typeface="Raleway Medium"/>
            </a:endParaRPr>
          </a:p>
        </p:txBody>
      </p:sp>
      <p:sp>
        <p:nvSpPr>
          <p:cNvPr id="463" name="Google Shape;463;p41"/>
          <p:cNvSpPr txBox="1">
            <a:spLocks noGrp="1"/>
          </p:cNvSpPr>
          <p:nvPr>
            <p:ph type="body" idx="4294967295"/>
          </p:nvPr>
        </p:nvSpPr>
        <p:spPr>
          <a:xfrm>
            <a:off x="2880000" y="1446175"/>
            <a:ext cx="3384000" cy="45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chemeClr val="dk1"/>
                </a:solidFill>
                <a:latin typeface="Raleway"/>
                <a:ea typeface="Raleway"/>
                <a:cs typeface="Raleway"/>
                <a:sym typeface="Raleway"/>
              </a:rPr>
              <a:t>Random Forest Classifier Model</a:t>
            </a:r>
            <a:endParaRPr sz="1500">
              <a:solidFill>
                <a:schemeClr val="dk1"/>
              </a:solidFill>
            </a:endParaRPr>
          </a:p>
        </p:txBody>
      </p:sp>
      <p:graphicFrame>
        <p:nvGraphicFramePr>
          <p:cNvPr id="464" name="Google Shape;464;p41"/>
          <p:cNvGraphicFramePr/>
          <p:nvPr/>
        </p:nvGraphicFramePr>
        <p:xfrm>
          <a:off x="840075" y="2123238"/>
          <a:ext cx="3908325" cy="1371510"/>
        </p:xfrm>
        <a:graphic>
          <a:graphicData uri="http://schemas.openxmlformats.org/drawingml/2006/table">
            <a:tbl>
              <a:tblPr>
                <a:noFill/>
                <a:tableStyleId>{EE6A89F1-7E9F-49F9-978C-6D015DF29822}</a:tableStyleId>
              </a:tblPr>
              <a:tblGrid>
                <a:gridCol w="1302775">
                  <a:extLst>
                    <a:ext uri="{9D8B030D-6E8A-4147-A177-3AD203B41FA5}">
                      <a16:colId xmlns:a16="http://schemas.microsoft.com/office/drawing/2014/main" val="20000"/>
                    </a:ext>
                  </a:extLst>
                </a:gridCol>
                <a:gridCol w="1302775">
                  <a:extLst>
                    <a:ext uri="{9D8B030D-6E8A-4147-A177-3AD203B41FA5}">
                      <a16:colId xmlns:a16="http://schemas.microsoft.com/office/drawing/2014/main" val="20001"/>
                    </a:ext>
                  </a:extLst>
                </a:gridCol>
                <a:gridCol w="1302775">
                  <a:extLst>
                    <a:ext uri="{9D8B030D-6E8A-4147-A177-3AD203B41FA5}">
                      <a16:colId xmlns:a16="http://schemas.microsoft.com/office/drawing/2014/main" val="20002"/>
                    </a:ext>
                  </a:extLst>
                </a:gridCol>
              </a:tblGrid>
              <a:tr h="579075">
                <a:tc>
                  <a:txBody>
                    <a:bodyPr/>
                    <a:lstStyle/>
                    <a:p>
                      <a:pPr marL="0" lvl="0" indent="0" algn="ctr" rtl="0">
                        <a:spcBef>
                          <a:spcPts val="0"/>
                        </a:spcBef>
                        <a:spcAft>
                          <a:spcPts val="0"/>
                        </a:spcAft>
                        <a:buNone/>
                      </a:pPr>
                      <a:r>
                        <a:rPr lang="en" sz="1200">
                          <a:latin typeface="Montserrat Medium"/>
                          <a:ea typeface="Montserrat Medium"/>
                          <a:cs typeface="Montserrat Medium"/>
                          <a:sym typeface="Montserrat Medium"/>
                        </a:rPr>
                        <a:t>Total: 357</a:t>
                      </a:r>
                      <a:endParaRPr sz="1200">
                        <a:latin typeface="Montserrat Medium"/>
                        <a:ea typeface="Montserrat Medium"/>
                        <a:cs typeface="Montserrat Medium"/>
                        <a:sym typeface="Montserrat Medium"/>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300">
                          <a:solidFill>
                            <a:schemeClr val="accent2"/>
                          </a:solidFill>
                          <a:latin typeface="Montserrat Medium"/>
                          <a:ea typeface="Montserrat Medium"/>
                          <a:cs typeface="Montserrat Medium"/>
                          <a:sym typeface="Montserrat Medium"/>
                        </a:rPr>
                        <a:t>Amoxicillin resistant (+)</a:t>
                      </a:r>
                      <a:endParaRPr sz="1300">
                        <a:solidFill>
                          <a:schemeClr val="accent2"/>
                        </a:solidFill>
                        <a:latin typeface="Montserrat Medium"/>
                        <a:ea typeface="Montserrat Medium"/>
                        <a:cs typeface="Montserrat Medium"/>
                        <a:sym typeface="Montserrat Medium"/>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1300">
                          <a:solidFill>
                            <a:schemeClr val="accent2"/>
                          </a:solidFill>
                          <a:latin typeface="Montserrat Medium"/>
                          <a:ea typeface="Montserrat Medium"/>
                          <a:cs typeface="Montserrat Medium"/>
                          <a:sym typeface="Montserrat Medium"/>
                        </a:rPr>
                        <a:t>Amoxicillin resistant (-)</a:t>
                      </a:r>
                      <a:endParaRPr>
                        <a:solidFill>
                          <a:schemeClr val="accent2"/>
                        </a:solidFill>
                        <a:latin typeface="Montserrat Medium"/>
                        <a:ea typeface="Montserrat Medium"/>
                        <a:cs typeface="Montserrat Medium"/>
                        <a:sym typeface="Montserrat Medium"/>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96200">
                <a:tc>
                  <a:txBody>
                    <a:bodyPr/>
                    <a:lstStyle/>
                    <a:p>
                      <a:pPr marL="0" lvl="0" indent="0" algn="ctr" rtl="0">
                        <a:spcBef>
                          <a:spcPts val="0"/>
                        </a:spcBef>
                        <a:spcAft>
                          <a:spcPts val="0"/>
                        </a:spcAft>
                        <a:buNone/>
                      </a:pPr>
                      <a:r>
                        <a:rPr lang="en" sz="1100">
                          <a:solidFill>
                            <a:schemeClr val="accent2"/>
                          </a:solidFill>
                          <a:latin typeface="Montserrat Medium"/>
                          <a:ea typeface="Montserrat Medium"/>
                          <a:cs typeface="Montserrat Medium"/>
                          <a:sym typeface="Montserrat Medium"/>
                        </a:rPr>
                        <a:t>Prediction (+)</a:t>
                      </a:r>
                      <a:endParaRPr sz="1100">
                        <a:solidFill>
                          <a:schemeClr val="accent2"/>
                        </a:solidFill>
                        <a:latin typeface="Montserrat Medium"/>
                        <a:ea typeface="Montserrat Medium"/>
                        <a:cs typeface="Montserrat Medium"/>
                        <a:sym typeface="Montserrat Medium"/>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Montserrat Medium"/>
                          <a:ea typeface="Montserrat Medium"/>
                          <a:cs typeface="Montserrat Medium"/>
                          <a:sym typeface="Montserrat Medium"/>
                        </a:rPr>
                        <a:t>20</a:t>
                      </a:r>
                      <a:endParaRPr>
                        <a:latin typeface="Montserrat Medium"/>
                        <a:ea typeface="Montserrat Medium"/>
                        <a:cs typeface="Montserrat Medium"/>
                        <a:sym typeface="Montserrat Medium"/>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Montserrat Medium"/>
                          <a:ea typeface="Montserrat Medium"/>
                          <a:cs typeface="Montserrat Medium"/>
                          <a:sym typeface="Montserrat Medium"/>
                        </a:rPr>
                        <a:t>24</a:t>
                      </a:r>
                      <a:endParaRPr>
                        <a:latin typeface="Montserrat Medium"/>
                        <a:ea typeface="Montserrat Medium"/>
                        <a:cs typeface="Montserrat Medium"/>
                        <a:sym typeface="Montserrat Medium"/>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96200">
                <a:tc>
                  <a:txBody>
                    <a:bodyPr/>
                    <a:lstStyle/>
                    <a:p>
                      <a:pPr marL="0" lvl="0" indent="0" algn="ctr" rtl="0">
                        <a:spcBef>
                          <a:spcPts val="0"/>
                        </a:spcBef>
                        <a:spcAft>
                          <a:spcPts val="0"/>
                        </a:spcAft>
                        <a:buNone/>
                      </a:pPr>
                      <a:r>
                        <a:rPr lang="en" sz="1100">
                          <a:solidFill>
                            <a:schemeClr val="accent2"/>
                          </a:solidFill>
                          <a:latin typeface="Montserrat Medium"/>
                          <a:ea typeface="Montserrat Medium"/>
                          <a:cs typeface="Montserrat Medium"/>
                          <a:sym typeface="Montserrat Medium"/>
                        </a:rPr>
                        <a:t>Prediction (-)</a:t>
                      </a:r>
                      <a:endParaRPr sz="1100">
                        <a:solidFill>
                          <a:schemeClr val="accent2"/>
                        </a:solidFill>
                        <a:latin typeface="Montserrat Medium"/>
                        <a:ea typeface="Montserrat Medium"/>
                        <a:cs typeface="Montserrat Medium"/>
                        <a:sym typeface="Montserrat Medium"/>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Montserrat Medium"/>
                          <a:ea typeface="Montserrat Medium"/>
                          <a:cs typeface="Montserrat Medium"/>
                          <a:sym typeface="Montserrat Medium"/>
                        </a:rPr>
                        <a:t>121</a:t>
                      </a:r>
                      <a:endParaRPr>
                        <a:latin typeface="Montserrat Medium"/>
                        <a:ea typeface="Montserrat Medium"/>
                        <a:cs typeface="Montserrat Medium"/>
                        <a:sym typeface="Montserrat Medium"/>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Montserrat Medium"/>
                          <a:ea typeface="Montserrat Medium"/>
                          <a:cs typeface="Montserrat Medium"/>
                          <a:sym typeface="Montserrat Medium"/>
                        </a:rPr>
                        <a:t>192</a:t>
                      </a:r>
                      <a:endParaRPr>
                        <a:latin typeface="Montserrat Medium"/>
                        <a:ea typeface="Montserrat Medium"/>
                        <a:cs typeface="Montserrat Medium"/>
                        <a:sym typeface="Montserrat Medium"/>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465" name="Google Shape;465;p41"/>
          <p:cNvSpPr txBox="1"/>
          <p:nvPr/>
        </p:nvSpPr>
        <p:spPr>
          <a:xfrm>
            <a:off x="2142850" y="2686788"/>
            <a:ext cx="485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accent3"/>
                </a:solidFill>
                <a:latin typeface="Montserrat"/>
                <a:ea typeface="Montserrat"/>
                <a:cs typeface="Montserrat"/>
                <a:sym typeface="Montserrat"/>
              </a:rPr>
              <a:t>TP</a:t>
            </a:r>
            <a:endParaRPr b="1">
              <a:solidFill>
                <a:schemeClr val="accent3"/>
              </a:solidFill>
              <a:latin typeface="Montserrat"/>
              <a:ea typeface="Montserrat"/>
              <a:cs typeface="Montserrat"/>
              <a:sym typeface="Montserrat"/>
            </a:endParaRPr>
          </a:p>
        </p:txBody>
      </p:sp>
      <p:sp>
        <p:nvSpPr>
          <p:cNvPr id="466" name="Google Shape;466;p41"/>
          <p:cNvSpPr txBox="1"/>
          <p:nvPr/>
        </p:nvSpPr>
        <p:spPr>
          <a:xfrm>
            <a:off x="3445625" y="3086988"/>
            <a:ext cx="485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accent3"/>
                </a:solidFill>
                <a:latin typeface="Montserrat"/>
                <a:ea typeface="Montserrat"/>
                <a:cs typeface="Montserrat"/>
                <a:sym typeface="Montserrat"/>
              </a:rPr>
              <a:t>TN</a:t>
            </a:r>
            <a:endParaRPr b="1">
              <a:solidFill>
                <a:schemeClr val="accent3"/>
              </a:solidFill>
              <a:latin typeface="Montserrat"/>
              <a:ea typeface="Montserrat"/>
              <a:cs typeface="Montserrat"/>
              <a:sym typeface="Montserrat"/>
            </a:endParaRPr>
          </a:p>
        </p:txBody>
      </p:sp>
      <p:sp>
        <p:nvSpPr>
          <p:cNvPr id="467" name="Google Shape;467;p41"/>
          <p:cNvSpPr txBox="1"/>
          <p:nvPr/>
        </p:nvSpPr>
        <p:spPr>
          <a:xfrm>
            <a:off x="2142850" y="3098550"/>
            <a:ext cx="485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accent3"/>
                </a:solidFill>
                <a:latin typeface="Montserrat"/>
                <a:ea typeface="Montserrat"/>
                <a:cs typeface="Montserrat"/>
                <a:sym typeface="Montserrat"/>
              </a:rPr>
              <a:t>FN</a:t>
            </a:r>
            <a:endParaRPr b="1">
              <a:solidFill>
                <a:schemeClr val="accent3"/>
              </a:solidFill>
              <a:latin typeface="Montserrat"/>
              <a:ea typeface="Montserrat"/>
              <a:cs typeface="Montserrat"/>
              <a:sym typeface="Montserrat"/>
            </a:endParaRPr>
          </a:p>
        </p:txBody>
      </p:sp>
      <p:sp>
        <p:nvSpPr>
          <p:cNvPr id="468" name="Google Shape;468;p41"/>
          <p:cNvSpPr txBox="1"/>
          <p:nvPr/>
        </p:nvSpPr>
        <p:spPr>
          <a:xfrm>
            <a:off x="3445625" y="2686800"/>
            <a:ext cx="485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accent3"/>
                </a:solidFill>
                <a:latin typeface="Montserrat"/>
                <a:ea typeface="Montserrat"/>
                <a:cs typeface="Montserrat"/>
                <a:sym typeface="Montserrat"/>
              </a:rPr>
              <a:t>FP</a:t>
            </a:r>
            <a:endParaRPr b="1">
              <a:solidFill>
                <a:schemeClr val="accent3"/>
              </a:solidFill>
              <a:latin typeface="Montserrat"/>
              <a:ea typeface="Montserrat"/>
              <a:cs typeface="Montserrat"/>
              <a:sym typeface="Montserrat"/>
            </a:endParaRPr>
          </a:p>
        </p:txBody>
      </p:sp>
      <p:sp>
        <p:nvSpPr>
          <p:cNvPr id="469" name="Google Shape;469;p41"/>
          <p:cNvSpPr/>
          <p:nvPr/>
        </p:nvSpPr>
        <p:spPr>
          <a:xfrm>
            <a:off x="1918084" y="3922575"/>
            <a:ext cx="1379400" cy="6477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1"/>
          <p:cNvSpPr txBox="1"/>
          <p:nvPr/>
        </p:nvSpPr>
        <p:spPr>
          <a:xfrm>
            <a:off x="1698947" y="3907726"/>
            <a:ext cx="1817700" cy="36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lt1"/>
                </a:solidFill>
                <a:latin typeface="Montserrat"/>
                <a:ea typeface="Montserrat"/>
                <a:cs typeface="Montserrat"/>
                <a:sym typeface="Montserrat"/>
              </a:rPr>
              <a:t>Sensitivity</a:t>
            </a:r>
            <a:endParaRPr sz="1600" b="1">
              <a:solidFill>
                <a:schemeClr val="lt1"/>
              </a:solidFill>
              <a:latin typeface="Montserrat"/>
              <a:ea typeface="Montserrat"/>
              <a:cs typeface="Montserrat"/>
              <a:sym typeface="Montserrat"/>
            </a:endParaRPr>
          </a:p>
        </p:txBody>
      </p:sp>
      <p:sp>
        <p:nvSpPr>
          <p:cNvPr id="471" name="Google Shape;471;p41"/>
          <p:cNvSpPr txBox="1"/>
          <p:nvPr/>
        </p:nvSpPr>
        <p:spPr>
          <a:xfrm>
            <a:off x="1719047" y="4157567"/>
            <a:ext cx="17976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Raleway Medium"/>
                <a:ea typeface="Raleway Medium"/>
                <a:cs typeface="Raleway Medium"/>
                <a:sym typeface="Raleway Medium"/>
              </a:rPr>
              <a:t>14%</a:t>
            </a:r>
            <a:endParaRPr>
              <a:solidFill>
                <a:schemeClr val="lt1"/>
              </a:solidFill>
              <a:latin typeface="Raleway Medium"/>
              <a:ea typeface="Raleway Medium"/>
              <a:cs typeface="Raleway Medium"/>
              <a:sym typeface="Raleway Medium"/>
            </a:endParaRPr>
          </a:p>
        </p:txBody>
      </p:sp>
      <p:sp>
        <p:nvSpPr>
          <p:cNvPr id="472" name="Google Shape;472;p41"/>
          <p:cNvSpPr/>
          <p:nvPr/>
        </p:nvSpPr>
        <p:spPr>
          <a:xfrm>
            <a:off x="3520522" y="3915150"/>
            <a:ext cx="1379400" cy="6477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1"/>
          <p:cNvSpPr txBox="1"/>
          <p:nvPr/>
        </p:nvSpPr>
        <p:spPr>
          <a:xfrm>
            <a:off x="3297484" y="3902101"/>
            <a:ext cx="1817700" cy="36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lt1"/>
                </a:solidFill>
                <a:latin typeface="Montserrat"/>
                <a:ea typeface="Montserrat"/>
                <a:cs typeface="Montserrat"/>
                <a:sym typeface="Montserrat"/>
              </a:rPr>
              <a:t>Specificity</a:t>
            </a:r>
            <a:endParaRPr sz="1600" b="1">
              <a:solidFill>
                <a:schemeClr val="lt1"/>
              </a:solidFill>
              <a:latin typeface="Montserrat"/>
              <a:ea typeface="Montserrat"/>
              <a:cs typeface="Montserrat"/>
              <a:sym typeface="Montserrat"/>
            </a:endParaRPr>
          </a:p>
        </p:txBody>
      </p:sp>
      <p:sp>
        <p:nvSpPr>
          <p:cNvPr id="474" name="Google Shape;474;p41"/>
          <p:cNvSpPr txBox="1"/>
          <p:nvPr/>
        </p:nvSpPr>
        <p:spPr>
          <a:xfrm>
            <a:off x="3317584" y="4151942"/>
            <a:ext cx="17976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Raleway Medium"/>
                <a:ea typeface="Raleway Medium"/>
                <a:cs typeface="Raleway Medium"/>
                <a:sym typeface="Raleway Medium"/>
              </a:rPr>
              <a:t>89%</a:t>
            </a:r>
            <a:endParaRPr>
              <a:solidFill>
                <a:schemeClr val="lt1"/>
              </a:solidFill>
              <a:latin typeface="Raleway Medium"/>
              <a:ea typeface="Raleway Medium"/>
              <a:cs typeface="Raleway Medium"/>
              <a:sym typeface="Raleway Medium"/>
            </a:endParaRPr>
          </a:p>
        </p:txBody>
      </p:sp>
      <p:sp>
        <p:nvSpPr>
          <p:cNvPr id="475" name="Google Shape;475;p41"/>
          <p:cNvSpPr txBox="1">
            <a:spLocks noGrp="1"/>
          </p:cNvSpPr>
          <p:nvPr>
            <p:ph type="subTitle" idx="4294967295"/>
          </p:nvPr>
        </p:nvSpPr>
        <p:spPr>
          <a:xfrm>
            <a:off x="2242688" y="3487200"/>
            <a:ext cx="1073700" cy="45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300"/>
              <a:t>141</a:t>
            </a:r>
            <a:endParaRPr sz="1300"/>
          </a:p>
        </p:txBody>
      </p:sp>
      <p:sp>
        <p:nvSpPr>
          <p:cNvPr id="476" name="Google Shape;476;p41"/>
          <p:cNvSpPr txBox="1">
            <a:spLocks noGrp="1"/>
          </p:cNvSpPr>
          <p:nvPr>
            <p:ph type="subTitle" idx="4294967295"/>
          </p:nvPr>
        </p:nvSpPr>
        <p:spPr>
          <a:xfrm>
            <a:off x="3611425" y="3487200"/>
            <a:ext cx="1073700" cy="45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300"/>
              <a:t>216</a:t>
            </a:r>
            <a:endParaRPr sz="1300"/>
          </a:p>
        </p:txBody>
      </p:sp>
      <p:pic>
        <p:nvPicPr>
          <p:cNvPr id="477" name="Google Shape;477;p41"/>
          <p:cNvPicPr preferRelativeResize="0"/>
          <p:nvPr/>
        </p:nvPicPr>
        <p:blipFill>
          <a:blip r:embed="rId3">
            <a:alphaModFix/>
          </a:blip>
          <a:stretch>
            <a:fillRect/>
          </a:stretch>
        </p:blipFill>
        <p:spPr>
          <a:xfrm>
            <a:off x="5792326" y="1900975"/>
            <a:ext cx="2815625" cy="2695300"/>
          </a:xfrm>
          <a:prstGeom prst="rect">
            <a:avLst/>
          </a:prstGeom>
          <a:noFill/>
          <a:ln>
            <a:noFill/>
          </a:ln>
        </p:spPr>
      </p:pic>
      <p:sp>
        <p:nvSpPr>
          <p:cNvPr id="478" name="Google Shape;478;p41"/>
          <p:cNvSpPr txBox="1">
            <a:spLocks noGrp="1"/>
          </p:cNvSpPr>
          <p:nvPr>
            <p:ph type="subTitle" idx="4294967295"/>
          </p:nvPr>
        </p:nvSpPr>
        <p:spPr>
          <a:xfrm>
            <a:off x="7128188" y="3364575"/>
            <a:ext cx="1073700" cy="45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300"/>
              <a:t>AUC = 0.56</a:t>
            </a:r>
            <a:endParaRPr sz="1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5"/>
                                        </p:tgtEl>
                                        <p:attrNameLst>
                                          <p:attrName>style.visibility</p:attrName>
                                        </p:attrNameLst>
                                      </p:cBhvr>
                                      <p:to>
                                        <p:strVal val="visible"/>
                                      </p:to>
                                    </p:set>
                                    <p:animEffect transition="in" filter="fade">
                                      <p:cBhvr>
                                        <p:cTn id="7" dur="1000"/>
                                        <p:tgtEl>
                                          <p:spTgt spid="465"/>
                                        </p:tgtEl>
                                      </p:cBhvr>
                                    </p:animEffect>
                                  </p:childTnLst>
                                </p:cTn>
                              </p:par>
                              <p:par>
                                <p:cTn id="8" presetID="10" presetClass="entr" presetSubtype="0" fill="hold" nodeType="withEffect">
                                  <p:stCondLst>
                                    <p:cond delay="0"/>
                                  </p:stCondLst>
                                  <p:childTnLst>
                                    <p:set>
                                      <p:cBhvr>
                                        <p:cTn id="9" dur="1" fill="hold">
                                          <p:stCondLst>
                                            <p:cond delay="0"/>
                                          </p:stCondLst>
                                        </p:cTn>
                                        <p:tgtEl>
                                          <p:spTgt spid="466"/>
                                        </p:tgtEl>
                                        <p:attrNameLst>
                                          <p:attrName>style.visibility</p:attrName>
                                        </p:attrNameLst>
                                      </p:cBhvr>
                                      <p:to>
                                        <p:strVal val="visible"/>
                                      </p:to>
                                    </p:set>
                                    <p:animEffect transition="in" filter="fade">
                                      <p:cBhvr>
                                        <p:cTn id="10" dur="1500"/>
                                        <p:tgtEl>
                                          <p:spTgt spid="466"/>
                                        </p:tgtEl>
                                      </p:cBhvr>
                                    </p:animEffect>
                                  </p:childTnLst>
                                </p:cTn>
                              </p:par>
                              <p:par>
                                <p:cTn id="11" presetID="10" presetClass="entr" presetSubtype="0" fill="hold" nodeType="withEffect">
                                  <p:stCondLst>
                                    <p:cond delay="0"/>
                                  </p:stCondLst>
                                  <p:childTnLst>
                                    <p:set>
                                      <p:cBhvr>
                                        <p:cTn id="12" dur="1" fill="hold">
                                          <p:stCondLst>
                                            <p:cond delay="0"/>
                                          </p:stCondLst>
                                        </p:cTn>
                                        <p:tgtEl>
                                          <p:spTgt spid="468"/>
                                        </p:tgtEl>
                                        <p:attrNameLst>
                                          <p:attrName>style.visibility</p:attrName>
                                        </p:attrNameLst>
                                      </p:cBhvr>
                                      <p:to>
                                        <p:strVal val="visible"/>
                                      </p:to>
                                    </p:set>
                                    <p:animEffect transition="in" filter="fade">
                                      <p:cBhvr>
                                        <p:cTn id="13" dur="1000"/>
                                        <p:tgtEl>
                                          <p:spTgt spid="468"/>
                                        </p:tgtEl>
                                      </p:cBhvr>
                                    </p:animEffect>
                                  </p:childTnLst>
                                </p:cTn>
                              </p:par>
                              <p:par>
                                <p:cTn id="14" presetID="10" presetClass="entr" presetSubtype="0" fill="hold" nodeType="withEffect">
                                  <p:stCondLst>
                                    <p:cond delay="0"/>
                                  </p:stCondLst>
                                  <p:childTnLst>
                                    <p:set>
                                      <p:cBhvr>
                                        <p:cTn id="15" dur="1" fill="hold">
                                          <p:stCondLst>
                                            <p:cond delay="0"/>
                                          </p:stCondLst>
                                        </p:cTn>
                                        <p:tgtEl>
                                          <p:spTgt spid="467"/>
                                        </p:tgtEl>
                                        <p:attrNameLst>
                                          <p:attrName>style.visibility</p:attrName>
                                        </p:attrNameLst>
                                      </p:cBhvr>
                                      <p:to>
                                        <p:strVal val="visible"/>
                                      </p:to>
                                    </p:set>
                                    <p:animEffect transition="in" filter="fade">
                                      <p:cBhvr>
                                        <p:cTn id="16" dur="1000"/>
                                        <p:tgtEl>
                                          <p:spTgt spid="46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60"/>
                                        </p:tgtEl>
                                        <p:attrNameLst>
                                          <p:attrName>style.visibility</p:attrName>
                                        </p:attrNameLst>
                                      </p:cBhvr>
                                      <p:to>
                                        <p:strVal val="visible"/>
                                      </p:to>
                                    </p:set>
                                    <p:animEffect transition="in" filter="fade">
                                      <p:cBhvr>
                                        <p:cTn id="21" dur="1000"/>
                                        <p:tgtEl>
                                          <p:spTgt spid="460"/>
                                        </p:tgtEl>
                                      </p:cBhvr>
                                    </p:animEffect>
                                  </p:childTnLst>
                                </p:cTn>
                              </p:par>
                              <p:par>
                                <p:cTn id="22" presetID="10" presetClass="entr" presetSubtype="0" fill="hold" nodeType="withEffect">
                                  <p:stCondLst>
                                    <p:cond delay="0"/>
                                  </p:stCondLst>
                                  <p:childTnLst>
                                    <p:set>
                                      <p:cBhvr>
                                        <p:cTn id="23" dur="1" fill="hold">
                                          <p:stCondLst>
                                            <p:cond delay="0"/>
                                          </p:stCondLst>
                                        </p:cTn>
                                        <p:tgtEl>
                                          <p:spTgt spid="461"/>
                                        </p:tgtEl>
                                        <p:attrNameLst>
                                          <p:attrName>style.visibility</p:attrName>
                                        </p:attrNameLst>
                                      </p:cBhvr>
                                      <p:to>
                                        <p:strVal val="visible"/>
                                      </p:to>
                                    </p:set>
                                    <p:animEffect transition="in" filter="fade">
                                      <p:cBhvr>
                                        <p:cTn id="24" dur="1000"/>
                                        <p:tgtEl>
                                          <p:spTgt spid="461"/>
                                        </p:tgtEl>
                                      </p:cBhvr>
                                    </p:animEffect>
                                  </p:childTnLst>
                                </p:cTn>
                              </p:par>
                              <p:par>
                                <p:cTn id="25" presetID="10" presetClass="entr" presetSubtype="0" fill="hold" nodeType="withEffect">
                                  <p:stCondLst>
                                    <p:cond delay="0"/>
                                  </p:stCondLst>
                                  <p:childTnLst>
                                    <p:set>
                                      <p:cBhvr>
                                        <p:cTn id="26" dur="1" fill="hold">
                                          <p:stCondLst>
                                            <p:cond delay="0"/>
                                          </p:stCondLst>
                                        </p:cTn>
                                        <p:tgtEl>
                                          <p:spTgt spid="462"/>
                                        </p:tgtEl>
                                        <p:attrNameLst>
                                          <p:attrName>style.visibility</p:attrName>
                                        </p:attrNameLst>
                                      </p:cBhvr>
                                      <p:to>
                                        <p:strVal val="visible"/>
                                      </p:to>
                                    </p:set>
                                    <p:animEffect transition="in" filter="fade">
                                      <p:cBhvr>
                                        <p:cTn id="27" dur="1000"/>
                                        <p:tgtEl>
                                          <p:spTgt spid="462"/>
                                        </p:tgtEl>
                                      </p:cBhvr>
                                    </p:animEffect>
                                  </p:childTnLst>
                                </p:cTn>
                              </p:par>
                              <p:par>
                                <p:cTn id="28" presetID="10" presetClass="entr" presetSubtype="0" fill="hold" nodeType="withEffect">
                                  <p:stCondLst>
                                    <p:cond delay="0"/>
                                  </p:stCondLst>
                                  <p:childTnLst>
                                    <p:set>
                                      <p:cBhvr>
                                        <p:cTn id="29" dur="1" fill="hold">
                                          <p:stCondLst>
                                            <p:cond delay="0"/>
                                          </p:stCondLst>
                                        </p:cTn>
                                        <p:tgtEl>
                                          <p:spTgt spid="469"/>
                                        </p:tgtEl>
                                        <p:attrNameLst>
                                          <p:attrName>style.visibility</p:attrName>
                                        </p:attrNameLst>
                                      </p:cBhvr>
                                      <p:to>
                                        <p:strVal val="visible"/>
                                      </p:to>
                                    </p:set>
                                    <p:animEffect transition="in" filter="fade">
                                      <p:cBhvr>
                                        <p:cTn id="30" dur="1000"/>
                                        <p:tgtEl>
                                          <p:spTgt spid="469"/>
                                        </p:tgtEl>
                                      </p:cBhvr>
                                    </p:animEffect>
                                  </p:childTnLst>
                                </p:cTn>
                              </p:par>
                              <p:par>
                                <p:cTn id="31" presetID="10" presetClass="entr" presetSubtype="0" fill="hold" nodeType="withEffect">
                                  <p:stCondLst>
                                    <p:cond delay="0"/>
                                  </p:stCondLst>
                                  <p:childTnLst>
                                    <p:set>
                                      <p:cBhvr>
                                        <p:cTn id="32" dur="1" fill="hold">
                                          <p:stCondLst>
                                            <p:cond delay="0"/>
                                          </p:stCondLst>
                                        </p:cTn>
                                        <p:tgtEl>
                                          <p:spTgt spid="470"/>
                                        </p:tgtEl>
                                        <p:attrNameLst>
                                          <p:attrName>style.visibility</p:attrName>
                                        </p:attrNameLst>
                                      </p:cBhvr>
                                      <p:to>
                                        <p:strVal val="visible"/>
                                      </p:to>
                                    </p:set>
                                    <p:animEffect transition="in" filter="fade">
                                      <p:cBhvr>
                                        <p:cTn id="33" dur="1000"/>
                                        <p:tgtEl>
                                          <p:spTgt spid="470"/>
                                        </p:tgtEl>
                                      </p:cBhvr>
                                    </p:animEffect>
                                  </p:childTnLst>
                                </p:cTn>
                              </p:par>
                              <p:par>
                                <p:cTn id="34" presetID="10" presetClass="entr" presetSubtype="0" fill="hold" nodeType="withEffect">
                                  <p:stCondLst>
                                    <p:cond delay="0"/>
                                  </p:stCondLst>
                                  <p:childTnLst>
                                    <p:set>
                                      <p:cBhvr>
                                        <p:cTn id="35" dur="1" fill="hold">
                                          <p:stCondLst>
                                            <p:cond delay="0"/>
                                          </p:stCondLst>
                                        </p:cTn>
                                        <p:tgtEl>
                                          <p:spTgt spid="471"/>
                                        </p:tgtEl>
                                        <p:attrNameLst>
                                          <p:attrName>style.visibility</p:attrName>
                                        </p:attrNameLst>
                                      </p:cBhvr>
                                      <p:to>
                                        <p:strVal val="visible"/>
                                      </p:to>
                                    </p:set>
                                    <p:animEffect transition="in" filter="fade">
                                      <p:cBhvr>
                                        <p:cTn id="36" dur="1000"/>
                                        <p:tgtEl>
                                          <p:spTgt spid="471"/>
                                        </p:tgtEl>
                                      </p:cBhvr>
                                    </p:animEffect>
                                  </p:childTnLst>
                                </p:cTn>
                              </p:par>
                              <p:par>
                                <p:cTn id="37" presetID="10" presetClass="entr" presetSubtype="0" fill="hold" nodeType="withEffect">
                                  <p:stCondLst>
                                    <p:cond delay="0"/>
                                  </p:stCondLst>
                                  <p:childTnLst>
                                    <p:set>
                                      <p:cBhvr>
                                        <p:cTn id="38" dur="1" fill="hold">
                                          <p:stCondLst>
                                            <p:cond delay="0"/>
                                          </p:stCondLst>
                                        </p:cTn>
                                        <p:tgtEl>
                                          <p:spTgt spid="472"/>
                                        </p:tgtEl>
                                        <p:attrNameLst>
                                          <p:attrName>style.visibility</p:attrName>
                                        </p:attrNameLst>
                                      </p:cBhvr>
                                      <p:to>
                                        <p:strVal val="visible"/>
                                      </p:to>
                                    </p:set>
                                    <p:animEffect transition="in" filter="fade">
                                      <p:cBhvr>
                                        <p:cTn id="39" dur="1000"/>
                                        <p:tgtEl>
                                          <p:spTgt spid="472"/>
                                        </p:tgtEl>
                                      </p:cBhvr>
                                    </p:animEffect>
                                  </p:childTnLst>
                                </p:cTn>
                              </p:par>
                              <p:par>
                                <p:cTn id="40" presetID="10" presetClass="entr" presetSubtype="0" fill="hold" nodeType="withEffect">
                                  <p:stCondLst>
                                    <p:cond delay="0"/>
                                  </p:stCondLst>
                                  <p:childTnLst>
                                    <p:set>
                                      <p:cBhvr>
                                        <p:cTn id="41" dur="1" fill="hold">
                                          <p:stCondLst>
                                            <p:cond delay="0"/>
                                          </p:stCondLst>
                                        </p:cTn>
                                        <p:tgtEl>
                                          <p:spTgt spid="473"/>
                                        </p:tgtEl>
                                        <p:attrNameLst>
                                          <p:attrName>style.visibility</p:attrName>
                                        </p:attrNameLst>
                                      </p:cBhvr>
                                      <p:to>
                                        <p:strVal val="visible"/>
                                      </p:to>
                                    </p:set>
                                    <p:animEffect transition="in" filter="fade">
                                      <p:cBhvr>
                                        <p:cTn id="42" dur="1000"/>
                                        <p:tgtEl>
                                          <p:spTgt spid="473"/>
                                        </p:tgtEl>
                                      </p:cBhvr>
                                    </p:animEffect>
                                  </p:childTnLst>
                                </p:cTn>
                              </p:par>
                              <p:par>
                                <p:cTn id="43" presetID="10" presetClass="entr" presetSubtype="0" fill="hold" nodeType="withEffect">
                                  <p:stCondLst>
                                    <p:cond delay="0"/>
                                  </p:stCondLst>
                                  <p:childTnLst>
                                    <p:set>
                                      <p:cBhvr>
                                        <p:cTn id="44" dur="1" fill="hold">
                                          <p:stCondLst>
                                            <p:cond delay="0"/>
                                          </p:stCondLst>
                                        </p:cTn>
                                        <p:tgtEl>
                                          <p:spTgt spid="474"/>
                                        </p:tgtEl>
                                        <p:attrNameLst>
                                          <p:attrName>style.visibility</p:attrName>
                                        </p:attrNameLst>
                                      </p:cBhvr>
                                      <p:to>
                                        <p:strVal val="visible"/>
                                      </p:to>
                                    </p:set>
                                    <p:animEffect transition="in" filter="fade">
                                      <p:cBhvr>
                                        <p:cTn id="45" dur="1000"/>
                                        <p:tgtEl>
                                          <p:spTgt spid="47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77"/>
                                        </p:tgtEl>
                                        <p:attrNameLst>
                                          <p:attrName>style.visibility</p:attrName>
                                        </p:attrNameLst>
                                      </p:cBhvr>
                                      <p:to>
                                        <p:strVal val="visible"/>
                                      </p:to>
                                    </p:set>
                                    <p:animEffect transition="in" filter="fade">
                                      <p:cBhvr>
                                        <p:cTn id="50" dur="1000"/>
                                        <p:tgtEl>
                                          <p:spTgt spid="47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78"/>
                                        </p:tgtEl>
                                        <p:attrNameLst>
                                          <p:attrName>style.visibility</p:attrName>
                                        </p:attrNameLst>
                                      </p:cBhvr>
                                      <p:to>
                                        <p:strVal val="visible"/>
                                      </p:to>
                                    </p:set>
                                    <p:animEffect transition="in" filter="fade">
                                      <p:cBhvr>
                                        <p:cTn id="55" dur="1000"/>
                                        <p:tgtEl>
                                          <p:spTgt spid="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2"/>
          <p:cNvSpPr txBox="1">
            <a:spLocks noGrp="1"/>
          </p:cNvSpPr>
          <p:nvPr>
            <p:ph type="title" idx="4294967295"/>
          </p:nvPr>
        </p:nvSpPr>
        <p:spPr>
          <a:xfrm>
            <a:off x="715050" y="35810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Multidrug Resistance Prediction Model</a:t>
            </a:r>
            <a:endParaRPr/>
          </a:p>
        </p:txBody>
      </p:sp>
      <p:sp>
        <p:nvSpPr>
          <p:cNvPr id="484" name="Google Shape;484;p42"/>
          <p:cNvSpPr txBox="1">
            <a:spLocks noGrp="1"/>
          </p:cNvSpPr>
          <p:nvPr>
            <p:ph type="body" idx="4294967295"/>
          </p:nvPr>
        </p:nvSpPr>
        <p:spPr>
          <a:xfrm>
            <a:off x="2880000" y="1446175"/>
            <a:ext cx="3384000" cy="45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chemeClr val="dk1"/>
                </a:solidFill>
                <a:latin typeface="Raleway"/>
                <a:ea typeface="Raleway"/>
                <a:cs typeface="Raleway"/>
                <a:sym typeface="Raleway"/>
              </a:rPr>
              <a:t>Gradient Boosting Classifier Model</a:t>
            </a:r>
            <a:endParaRPr sz="1500">
              <a:solidFill>
                <a:schemeClr val="dk1"/>
              </a:solidFill>
            </a:endParaRPr>
          </a:p>
        </p:txBody>
      </p:sp>
      <p:sp>
        <p:nvSpPr>
          <p:cNvPr id="485" name="Google Shape;485;p42"/>
          <p:cNvSpPr/>
          <p:nvPr/>
        </p:nvSpPr>
        <p:spPr>
          <a:xfrm>
            <a:off x="352997" y="3908625"/>
            <a:ext cx="1379400" cy="6477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2"/>
          <p:cNvSpPr txBox="1"/>
          <p:nvPr/>
        </p:nvSpPr>
        <p:spPr>
          <a:xfrm>
            <a:off x="129959" y="3895576"/>
            <a:ext cx="1817700" cy="36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lt1"/>
                </a:solidFill>
                <a:latin typeface="Montserrat"/>
                <a:ea typeface="Montserrat"/>
                <a:cs typeface="Montserrat"/>
                <a:sym typeface="Montserrat"/>
              </a:rPr>
              <a:t>Accuracy</a:t>
            </a:r>
            <a:endParaRPr sz="1600" b="1">
              <a:solidFill>
                <a:schemeClr val="lt1"/>
              </a:solidFill>
              <a:latin typeface="Montserrat"/>
              <a:ea typeface="Montserrat"/>
              <a:cs typeface="Montserrat"/>
              <a:sym typeface="Montserrat"/>
            </a:endParaRPr>
          </a:p>
        </p:txBody>
      </p:sp>
      <p:sp>
        <p:nvSpPr>
          <p:cNvPr id="487" name="Google Shape;487;p42"/>
          <p:cNvSpPr txBox="1"/>
          <p:nvPr/>
        </p:nvSpPr>
        <p:spPr>
          <a:xfrm>
            <a:off x="150059" y="4145417"/>
            <a:ext cx="17976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Raleway Medium"/>
                <a:ea typeface="Raleway Medium"/>
                <a:cs typeface="Raleway Medium"/>
                <a:sym typeface="Raleway Medium"/>
              </a:rPr>
              <a:t>65%</a:t>
            </a:r>
            <a:endParaRPr>
              <a:solidFill>
                <a:schemeClr val="lt1"/>
              </a:solidFill>
              <a:latin typeface="Raleway Medium"/>
              <a:ea typeface="Raleway Medium"/>
              <a:cs typeface="Raleway Medium"/>
              <a:sym typeface="Raleway Medium"/>
            </a:endParaRPr>
          </a:p>
        </p:txBody>
      </p:sp>
      <p:graphicFrame>
        <p:nvGraphicFramePr>
          <p:cNvPr id="488" name="Google Shape;488;p42"/>
          <p:cNvGraphicFramePr/>
          <p:nvPr/>
        </p:nvGraphicFramePr>
        <p:xfrm>
          <a:off x="840075" y="2123238"/>
          <a:ext cx="3819375" cy="1255220"/>
        </p:xfrm>
        <a:graphic>
          <a:graphicData uri="http://schemas.openxmlformats.org/drawingml/2006/table">
            <a:tbl>
              <a:tblPr>
                <a:noFill/>
                <a:tableStyleId>{EE6A89F1-7E9F-49F9-978C-6D015DF29822}</a:tableStyleId>
              </a:tblPr>
              <a:tblGrid>
                <a:gridCol w="1273125">
                  <a:extLst>
                    <a:ext uri="{9D8B030D-6E8A-4147-A177-3AD203B41FA5}">
                      <a16:colId xmlns:a16="http://schemas.microsoft.com/office/drawing/2014/main" val="20000"/>
                    </a:ext>
                  </a:extLst>
                </a:gridCol>
                <a:gridCol w="1273125">
                  <a:extLst>
                    <a:ext uri="{9D8B030D-6E8A-4147-A177-3AD203B41FA5}">
                      <a16:colId xmlns:a16="http://schemas.microsoft.com/office/drawing/2014/main" val="20001"/>
                    </a:ext>
                  </a:extLst>
                </a:gridCol>
                <a:gridCol w="1273125">
                  <a:extLst>
                    <a:ext uri="{9D8B030D-6E8A-4147-A177-3AD203B41FA5}">
                      <a16:colId xmlns:a16="http://schemas.microsoft.com/office/drawing/2014/main" val="20002"/>
                    </a:ext>
                  </a:extLst>
                </a:gridCol>
              </a:tblGrid>
              <a:tr h="462800">
                <a:tc>
                  <a:txBody>
                    <a:bodyPr/>
                    <a:lstStyle/>
                    <a:p>
                      <a:pPr marL="0" lvl="0" indent="0" algn="ctr" rtl="0">
                        <a:spcBef>
                          <a:spcPts val="0"/>
                        </a:spcBef>
                        <a:spcAft>
                          <a:spcPts val="0"/>
                        </a:spcAft>
                        <a:buNone/>
                      </a:pPr>
                      <a:r>
                        <a:rPr lang="en" sz="1200">
                          <a:solidFill>
                            <a:schemeClr val="dk1"/>
                          </a:solidFill>
                          <a:latin typeface="Montserrat Medium"/>
                          <a:ea typeface="Montserrat Medium"/>
                          <a:cs typeface="Montserrat Medium"/>
                          <a:sym typeface="Montserrat Medium"/>
                        </a:rPr>
                        <a:t>Total: 358</a:t>
                      </a:r>
                      <a:endParaRPr>
                        <a:latin typeface="Montserrat Medium"/>
                        <a:ea typeface="Montserrat Medium"/>
                        <a:cs typeface="Montserrat Medium"/>
                        <a:sym typeface="Montserrat Medium"/>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300">
                          <a:solidFill>
                            <a:schemeClr val="accent2"/>
                          </a:solidFill>
                          <a:latin typeface="Montserrat Medium"/>
                          <a:ea typeface="Montserrat Medium"/>
                          <a:cs typeface="Montserrat Medium"/>
                          <a:sym typeface="Montserrat Medium"/>
                        </a:rPr>
                        <a:t>MDR (+)</a:t>
                      </a:r>
                      <a:endParaRPr sz="1300">
                        <a:solidFill>
                          <a:schemeClr val="accent2"/>
                        </a:solidFill>
                        <a:latin typeface="Montserrat Medium"/>
                        <a:ea typeface="Montserrat Medium"/>
                        <a:cs typeface="Montserrat Medium"/>
                        <a:sym typeface="Montserrat Medium"/>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300">
                          <a:solidFill>
                            <a:schemeClr val="accent2"/>
                          </a:solidFill>
                          <a:latin typeface="Montserrat Medium"/>
                          <a:ea typeface="Montserrat Medium"/>
                          <a:cs typeface="Montserrat Medium"/>
                          <a:sym typeface="Montserrat Medium"/>
                        </a:rPr>
                        <a:t>MDR (-)</a:t>
                      </a:r>
                      <a:endParaRPr sz="1300">
                        <a:solidFill>
                          <a:schemeClr val="accent2"/>
                        </a:solidFill>
                        <a:latin typeface="Montserrat Medium"/>
                        <a:ea typeface="Montserrat Medium"/>
                        <a:cs typeface="Montserrat Medium"/>
                        <a:sym typeface="Montserrat Medium"/>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96200">
                <a:tc>
                  <a:txBody>
                    <a:bodyPr/>
                    <a:lstStyle/>
                    <a:p>
                      <a:pPr marL="0" lvl="0" indent="0" algn="ctr" rtl="0">
                        <a:spcBef>
                          <a:spcPts val="0"/>
                        </a:spcBef>
                        <a:spcAft>
                          <a:spcPts val="0"/>
                        </a:spcAft>
                        <a:buNone/>
                      </a:pPr>
                      <a:r>
                        <a:rPr lang="en" sz="1100">
                          <a:solidFill>
                            <a:schemeClr val="accent2"/>
                          </a:solidFill>
                          <a:latin typeface="Montserrat Medium"/>
                          <a:ea typeface="Montserrat Medium"/>
                          <a:cs typeface="Montserrat Medium"/>
                          <a:sym typeface="Montserrat Medium"/>
                        </a:rPr>
                        <a:t>Prediction (+)</a:t>
                      </a:r>
                      <a:endParaRPr sz="1100">
                        <a:solidFill>
                          <a:schemeClr val="accent2"/>
                        </a:solidFill>
                        <a:latin typeface="Montserrat Medium"/>
                        <a:ea typeface="Montserrat Medium"/>
                        <a:cs typeface="Montserrat Medium"/>
                        <a:sym typeface="Montserrat Medium"/>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Montserrat Medium"/>
                          <a:ea typeface="Montserrat Medium"/>
                          <a:cs typeface="Montserrat Medium"/>
                          <a:sym typeface="Montserrat Medium"/>
                        </a:rPr>
                        <a:t>122</a:t>
                      </a:r>
                      <a:endParaRPr>
                        <a:latin typeface="Montserrat Medium"/>
                        <a:ea typeface="Montserrat Medium"/>
                        <a:cs typeface="Montserrat Medium"/>
                        <a:sym typeface="Montserrat Medium"/>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Montserrat Medium"/>
                          <a:ea typeface="Montserrat Medium"/>
                          <a:cs typeface="Montserrat Medium"/>
                          <a:sym typeface="Montserrat Medium"/>
                        </a:rPr>
                        <a:t>62</a:t>
                      </a:r>
                      <a:endParaRPr>
                        <a:latin typeface="Montserrat Medium"/>
                        <a:ea typeface="Montserrat Medium"/>
                        <a:cs typeface="Montserrat Medium"/>
                        <a:sym typeface="Montserrat Medium"/>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96200">
                <a:tc>
                  <a:txBody>
                    <a:bodyPr/>
                    <a:lstStyle/>
                    <a:p>
                      <a:pPr marL="0" lvl="0" indent="0" algn="ctr" rtl="0">
                        <a:spcBef>
                          <a:spcPts val="0"/>
                        </a:spcBef>
                        <a:spcAft>
                          <a:spcPts val="0"/>
                        </a:spcAft>
                        <a:buNone/>
                      </a:pPr>
                      <a:r>
                        <a:rPr lang="en" sz="1100">
                          <a:solidFill>
                            <a:schemeClr val="accent2"/>
                          </a:solidFill>
                          <a:latin typeface="Montserrat Medium"/>
                          <a:ea typeface="Montserrat Medium"/>
                          <a:cs typeface="Montserrat Medium"/>
                          <a:sym typeface="Montserrat Medium"/>
                        </a:rPr>
                        <a:t>Prediction (-)</a:t>
                      </a:r>
                      <a:endParaRPr sz="1100">
                        <a:solidFill>
                          <a:schemeClr val="accent2"/>
                        </a:solidFill>
                        <a:latin typeface="Montserrat Medium"/>
                        <a:ea typeface="Montserrat Medium"/>
                        <a:cs typeface="Montserrat Medium"/>
                        <a:sym typeface="Montserrat Medium"/>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Montserrat Medium"/>
                          <a:ea typeface="Montserrat Medium"/>
                          <a:cs typeface="Montserrat Medium"/>
                          <a:sym typeface="Montserrat Medium"/>
                        </a:rPr>
                        <a:t>64</a:t>
                      </a:r>
                      <a:endParaRPr>
                        <a:latin typeface="Montserrat Medium"/>
                        <a:ea typeface="Montserrat Medium"/>
                        <a:cs typeface="Montserrat Medium"/>
                        <a:sym typeface="Montserrat Medium"/>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Montserrat Medium"/>
                          <a:ea typeface="Montserrat Medium"/>
                          <a:cs typeface="Montserrat Medium"/>
                          <a:sym typeface="Montserrat Medium"/>
                        </a:rPr>
                        <a:t>110</a:t>
                      </a:r>
                      <a:endParaRPr>
                        <a:latin typeface="Montserrat Medium"/>
                        <a:ea typeface="Montserrat Medium"/>
                        <a:cs typeface="Montserrat Medium"/>
                        <a:sym typeface="Montserrat Medium"/>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489" name="Google Shape;489;p42"/>
          <p:cNvSpPr txBox="1"/>
          <p:nvPr/>
        </p:nvSpPr>
        <p:spPr>
          <a:xfrm>
            <a:off x="2113200" y="2586038"/>
            <a:ext cx="485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accent3"/>
                </a:solidFill>
                <a:latin typeface="Montserrat"/>
                <a:ea typeface="Montserrat"/>
                <a:cs typeface="Montserrat"/>
                <a:sym typeface="Montserrat"/>
              </a:rPr>
              <a:t>TP</a:t>
            </a:r>
            <a:endParaRPr b="1">
              <a:solidFill>
                <a:schemeClr val="accent3"/>
              </a:solidFill>
              <a:latin typeface="Montserrat"/>
              <a:ea typeface="Montserrat"/>
              <a:cs typeface="Montserrat"/>
              <a:sym typeface="Montserrat"/>
            </a:endParaRPr>
          </a:p>
        </p:txBody>
      </p:sp>
      <p:sp>
        <p:nvSpPr>
          <p:cNvPr id="490" name="Google Shape;490;p42"/>
          <p:cNvSpPr txBox="1"/>
          <p:nvPr/>
        </p:nvSpPr>
        <p:spPr>
          <a:xfrm>
            <a:off x="3386325" y="2982250"/>
            <a:ext cx="485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accent3"/>
                </a:solidFill>
                <a:latin typeface="Montserrat"/>
                <a:ea typeface="Montserrat"/>
                <a:cs typeface="Montserrat"/>
                <a:sym typeface="Montserrat"/>
              </a:rPr>
              <a:t>TN</a:t>
            </a:r>
            <a:endParaRPr b="1">
              <a:solidFill>
                <a:schemeClr val="accent3"/>
              </a:solidFill>
              <a:latin typeface="Montserrat"/>
              <a:ea typeface="Montserrat"/>
              <a:cs typeface="Montserrat"/>
              <a:sym typeface="Montserrat"/>
            </a:endParaRPr>
          </a:p>
        </p:txBody>
      </p:sp>
      <p:sp>
        <p:nvSpPr>
          <p:cNvPr id="491" name="Google Shape;491;p42"/>
          <p:cNvSpPr txBox="1"/>
          <p:nvPr/>
        </p:nvSpPr>
        <p:spPr>
          <a:xfrm>
            <a:off x="2113200" y="2982250"/>
            <a:ext cx="485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accent3"/>
                </a:solidFill>
                <a:latin typeface="Montserrat"/>
                <a:ea typeface="Montserrat"/>
                <a:cs typeface="Montserrat"/>
                <a:sym typeface="Montserrat"/>
              </a:rPr>
              <a:t>FN</a:t>
            </a:r>
            <a:endParaRPr b="1">
              <a:solidFill>
                <a:schemeClr val="accent3"/>
              </a:solidFill>
              <a:latin typeface="Montserrat"/>
              <a:ea typeface="Montserrat"/>
              <a:cs typeface="Montserrat"/>
              <a:sym typeface="Montserrat"/>
            </a:endParaRPr>
          </a:p>
        </p:txBody>
      </p:sp>
      <p:sp>
        <p:nvSpPr>
          <p:cNvPr id="492" name="Google Shape;492;p42"/>
          <p:cNvSpPr txBox="1"/>
          <p:nvPr/>
        </p:nvSpPr>
        <p:spPr>
          <a:xfrm>
            <a:off x="3386325" y="2586038"/>
            <a:ext cx="485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accent3"/>
                </a:solidFill>
                <a:latin typeface="Montserrat"/>
                <a:ea typeface="Montserrat"/>
                <a:cs typeface="Montserrat"/>
                <a:sym typeface="Montserrat"/>
              </a:rPr>
              <a:t>FP</a:t>
            </a:r>
            <a:endParaRPr b="1">
              <a:solidFill>
                <a:schemeClr val="accent3"/>
              </a:solidFill>
              <a:latin typeface="Montserrat"/>
              <a:ea typeface="Montserrat"/>
              <a:cs typeface="Montserrat"/>
              <a:sym typeface="Montserrat"/>
            </a:endParaRPr>
          </a:p>
        </p:txBody>
      </p:sp>
      <p:sp>
        <p:nvSpPr>
          <p:cNvPr id="493" name="Google Shape;493;p42"/>
          <p:cNvSpPr/>
          <p:nvPr/>
        </p:nvSpPr>
        <p:spPr>
          <a:xfrm>
            <a:off x="1918084" y="3922575"/>
            <a:ext cx="1379400" cy="6477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2"/>
          <p:cNvSpPr txBox="1"/>
          <p:nvPr/>
        </p:nvSpPr>
        <p:spPr>
          <a:xfrm>
            <a:off x="1698947" y="3907726"/>
            <a:ext cx="1817700" cy="36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lt1"/>
                </a:solidFill>
                <a:latin typeface="Montserrat"/>
                <a:ea typeface="Montserrat"/>
                <a:cs typeface="Montserrat"/>
                <a:sym typeface="Montserrat"/>
              </a:rPr>
              <a:t>Sensitivity</a:t>
            </a:r>
            <a:endParaRPr sz="1600" b="1">
              <a:solidFill>
                <a:schemeClr val="lt1"/>
              </a:solidFill>
              <a:latin typeface="Montserrat"/>
              <a:ea typeface="Montserrat"/>
              <a:cs typeface="Montserrat"/>
              <a:sym typeface="Montserrat"/>
            </a:endParaRPr>
          </a:p>
        </p:txBody>
      </p:sp>
      <p:sp>
        <p:nvSpPr>
          <p:cNvPr id="495" name="Google Shape;495;p42"/>
          <p:cNvSpPr txBox="1"/>
          <p:nvPr/>
        </p:nvSpPr>
        <p:spPr>
          <a:xfrm>
            <a:off x="1719047" y="4157567"/>
            <a:ext cx="17976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Raleway Medium"/>
                <a:ea typeface="Raleway Medium"/>
                <a:cs typeface="Raleway Medium"/>
                <a:sym typeface="Raleway Medium"/>
              </a:rPr>
              <a:t>66%</a:t>
            </a:r>
            <a:endParaRPr>
              <a:solidFill>
                <a:schemeClr val="lt1"/>
              </a:solidFill>
              <a:latin typeface="Raleway Medium"/>
              <a:ea typeface="Raleway Medium"/>
              <a:cs typeface="Raleway Medium"/>
              <a:sym typeface="Raleway Medium"/>
            </a:endParaRPr>
          </a:p>
        </p:txBody>
      </p:sp>
      <p:sp>
        <p:nvSpPr>
          <p:cNvPr id="496" name="Google Shape;496;p42"/>
          <p:cNvSpPr/>
          <p:nvPr/>
        </p:nvSpPr>
        <p:spPr>
          <a:xfrm>
            <a:off x="3520522" y="3915150"/>
            <a:ext cx="1379400" cy="6477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2"/>
          <p:cNvSpPr txBox="1"/>
          <p:nvPr/>
        </p:nvSpPr>
        <p:spPr>
          <a:xfrm>
            <a:off x="3297484" y="3902101"/>
            <a:ext cx="1817700" cy="36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lt1"/>
                </a:solidFill>
                <a:latin typeface="Montserrat"/>
                <a:ea typeface="Montserrat"/>
                <a:cs typeface="Montserrat"/>
                <a:sym typeface="Montserrat"/>
              </a:rPr>
              <a:t>Specificity</a:t>
            </a:r>
            <a:endParaRPr sz="1600" b="1">
              <a:solidFill>
                <a:schemeClr val="lt1"/>
              </a:solidFill>
              <a:latin typeface="Montserrat"/>
              <a:ea typeface="Montserrat"/>
              <a:cs typeface="Montserrat"/>
              <a:sym typeface="Montserrat"/>
            </a:endParaRPr>
          </a:p>
        </p:txBody>
      </p:sp>
      <p:sp>
        <p:nvSpPr>
          <p:cNvPr id="498" name="Google Shape;498;p42"/>
          <p:cNvSpPr txBox="1"/>
          <p:nvPr/>
        </p:nvSpPr>
        <p:spPr>
          <a:xfrm>
            <a:off x="3317584" y="4151942"/>
            <a:ext cx="17976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Raleway Medium"/>
                <a:ea typeface="Raleway Medium"/>
                <a:cs typeface="Raleway Medium"/>
                <a:sym typeface="Raleway Medium"/>
              </a:rPr>
              <a:t>64%</a:t>
            </a:r>
            <a:endParaRPr>
              <a:solidFill>
                <a:schemeClr val="lt1"/>
              </a:solidFill>
              <a:latin typeface="Raleway Medium"/>
              <a:ea typeface="Raleway Medium"/>
              <a:cs typeface="Raleway Medium"/>
              <a:sym typeface="Raleway Medium"/>
            </a:endParaRPr>
          </a:p>
        </p:txBody>
      </p:sp>
      <p:sp>
        <p:nvSpPr>
          <p:cNvPr id="499" name="Google Shape;499;p42"/>
          <p:cNvSpPr txBox="1">
            <a:spLocks noGrp="1"/>
          </p:cNvSpPr>
          <p:nvPr>
            <p:ph type="subTitle" idx="4294967295"/>
          </p:nvPr>
        </p:nvSpPr>
        <p:spPr>
          <a:xfrm>
            <a:off x="2212900" y="3391575"/>
            <a:ext cx="1073700" cy="45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300"/>
              <a:t>186</a:t>
            </a:r>
            <a:endParaRPr sz="1300"/>
          </a:p>
        </p:txBody>
      </p:sp>
      <p:sp>
        <p:nvSpPr>
          <p:cNvPr id="500" name="Google Shape;500;p42"/>
          <p:cNvSpPr txBox="1">
            <a:spLocks noGrp="1"/>
          </p:cNvSpPr>
          <p:nvPr>
            <p:ph type="subTitle" idx="4294967295"/>
          </p:nvPr>
        </p:nvSpPr>
        <p:spPr>
          <a:xfrm>
            <a:off x="3483138" y="3391563"/>
            <a:ext cx="1073700" cy="45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300"/>
              <a:t>172</a:t>
            </a:r>
            <a:endParaRPr sz="1300"/>
          </a:p>
        </p:txBody>
      </p:sp>
      <p:pic>
        <p:nvPicPr>
          <p:cNvPr id="501" name="Google Shape;501;p42"/>
          <p:cNvPicPr preferRelativeResize="0"/>
          <p:nvPr/>
        </p:nvPicPr>
        <p:blipFill>
          <a:blip r:embed="rId3">
            <a:alphaModFix/>
          </a:blip>
          <a:stretch>
            <a:fillRect/>
          </a:stretch>
        </p:blipFill>
        <p:spPr>
          <a:xfrm>
            <a:off x="5685575" y="1900975"/>
            <a:ext cx="2743375" cy="2818525"/>
          </a:xfrm>
          <a:prstGeom prst="rect">
            <a:avLst/>
          </a:prstGeom>
          <a:noFill/>
          <a:ln>
            <a:noFill/>
          </a:ln>
        </p:spPr>
      </p:pic>
      <p:sp>
        <p:nvSpPr>
          <p:cNvPr id="502" name="Google Shape;502;p42"/>
          <p:cNvSpPr txBox="1">
            <a:spLocks noGrp="1"/>
          </p:cNvSpPr>
          <p:nvPr>
            <p:ph type="subTitle" idx="4294967295"/>
          </p:nvPr>
        </p:nvSpPr>
        <p:spPr>
          <a:xfrm>
            <a:off x="7128188" y="3364575"/>
            <a:ext cx="1073700" cy="45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300"/>
              <a:t>AUC = 0.73</a:t>
            </a:r>
            <a:endParaRPr sz="1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9"/>
                                        </p:tgtEl>
                                        <p:attrNameLst>
                                          <p:attrName>style.visibility</p:attrName>
                                        </p:attrNameLst>
                                      </p:cBhvr>
                                      <p:to>
                                        <p:strVal val="visible"/>
                                      </p:to>
                                    </p:set>
                                    <p:animEffect transition="in" filter="fade">
                                      <p:cBhvr>
                                        <p:cTn id="7" dur="1000"/>
                                        <p:tgtEl>
                                          <p:spTgt spid="489"/>
                                        </p:tgtEl>
                                      </p:cBhvr>
                                    </p:animEffect>
                                  </p:childTnLst>
                                </p:cTn>
                              </p:par>
                              <p:par>
                                <p:cTn id="8" presetID="10" presetClass="entr" presetSubtype="0" fill="hold" nodeType="withEffect">
                                  <p:stCondLst>
                                    <p:cond delay="0"/>
                                  </p:stCondLst>
                                  <p:childTnLst>
                                    <p:set>
                                      <p:cBhvr>
                                        <p:cTn id="9" dur="1" fill="hold">
                                          <p:stCondLst>
                                            <p:cond delay="0"/>
                                          </p:stCondLst>
                                        </p:cTn>
                                        <p:tgtEl>
                                          <p:spTgt spid="490"/>
                                        </p:tgtEl>
                                        <p:attrNameLst>
                                          <p:attrName>style.visibility</p:attrName>
                                        </p:attrNameLst>
                                      </p:cBhvr>
                                      <p:to>
                                        <p:strVal val="visible"/>
                                      </p:to>
                                    </p:set>
                                    <p:animEffect transition="in" filter="fade">
                                      <p:cBhvr>
                                        <p:cTn id="10" dur="1000"/>
                                        <p:tgtEl>
                                          <p:spTgt spid="490"/>
                                        </p:tgtEl>
                                      </p:cBhvr>
                                    </p:animEffect>
                                  </p:childTnLst>
                                </p:cTn>
                              </p:par>
                              <p:par>
                                <p:cTn id="11" presetID="10" presetClass="entr" presetSubtype="0" fill="hold" nodeType="withEffect">
                                  <p:stCondLst>
                                    <p:cond delay="0"/>
                                  </p:stCondLst>
                                  <p:childTnLst>
                                    <p:set>
                                      <p:cBhvr>
                                        <p:cTn id="12" dur="1" fill="hold">
                                          <p:stCondLst>
                                            <p:cond delay="0"/>
                                          </p:stCondLst>
                                        </p:cTn>
                                        <p:tgtEl>
                                          <p:spTgt spid="491"/>
                                        </p:tgtEl>
                                        <p:attrNameLst>
                                          <p:attrName>style.visibility</p:attrName>
                                        </p:attrNameLst>
                                      </p:cBhvr>
                                      <p:to>
                                        <p:strVal val="visible"/>
                                      </p:to>
                                    </p:set>
                                    <p:animEffect transition="in" filter="fade">
                                      <p:cBhvr>
                                        <p:cTn id="13" dur="1000"/>
                                        <p:tgtEl>
                                          <p:spTgt spid="491"/>
                                        </p:tgtEl>
                                      </p:cBhvr>
                                    </p:animEffect>
                                  </p:childTnLst>
                                </p:cTn>
                              </p:par>
                              <p:par>
                                <p:cTn id="14" presetID="10" presetClass="entr" presetSubtype="0" fill="hold" nodeType="withEffect">
                                  <p:stCondLst>
                                    <p:cond delay="0"/>
                                  </p:stCondLst>
                                  <p:childTnLst>
                                    <p:set>
                                      <p:cBhvr>
                                        <p:cTn id="15" dur="1" fill="hold">
                                          <p:stCondLst>
                                            <p:cond delay="0"/>
                                          </p:stCondLst>
                                        </p:cTn>
                                        <p:tgtEl>
                                          <p:spTgt spid="492"/>
                                        </p:tgtEl>
                                        <p:attrNameLst>
                                          <p:attrName>style.visibility</p:attrName>
                                        </p:attrNameLst>
                                      </p:cBhvr>
                                      <p:to>
                                        <p:strVal val="visible"/>
                                      </p:to>
                                    </p:set>
                                    <p:animEffect transition="in" filter="fade">
                                      <p:cBhvr>
                                        <p:cTn id="16" dur="1000"/>
                                        <p:tgtEl>
                                          <p:spTgt spid="49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85"/>
                                        </p:tgtEl>
                                        <p:attrNameLst>
                                          <p:attrName>style.visibility</p:attrName>
                                        </p:attrNameLst>
                                      </p:cBhvr>
                                      <p:to>
                                        <p:strVal val="visible"/>
                                      </p:to>
                                    </p:set>
                                    <p:animEffect transition="in" filter="fade">
                                      <p:cBhvr>
                                        <p:cTn id="21" dur="1000"/>
                                        <p:tgtEl>
                                          <p:spTgt spid="485"/>
                                        </p:tgtEl>
                                      </p:cBhvr>
                                    </p:animEffect>
                                  </p:childTnLst>
                                </p:cTn>
                              </p:par>
                              <p:par>
                                <p:cTn id="22" presetID="10" presetClass="entr" presetSubtype="0" fill="hold" nodeType="withEffect">
                                  <p:stCondLst>
                                    <p:cond delay="0"/>
                                  </p:stCondLst>
                                  <p:childTnLst>
                                    <p:set>
                                      <p:cBhvr>
                                        <p:cTn id="23" dur="1" fill="hold">
                                          <p:stCondLst>
                                            <p:cond delay="0"/>
                                          </p:stCondLst>
                                        </p:cTn>
                                        <p:tgtEl>
                                          <p:spTgt spid="486"/>
                                        </p:tgtEl>
                                        <p:attrNameLst>
                                          <p:attrName>style.visibility</p:attrName>
                                        </p:attrNameLst>
                                      </p:cBhvr>
                                      <p:to>
                                        <p:strVal val="visible"/>
                                      </p:to>
                                    </p:set>
                                    <p:animEffect transition="in" filter="fade">
                                      <p:cBhvr>
                                        <p:cTn id="24" dur="1000"/>
                                        <p:tgtEl>
                                          <p:spTgt spid="486"/>
                                        </p:tgtEl>
                                      </p:cBhvr>
                                    </p:animEffect>
                                  </p:childTnLst>
                                </p:cTn>
                              </p:par>
                              <p:par>
                                <p:cTn id="25" presetID="10" presetClass="entr" presetSubtype="0" fill="hold" nodeType="withEffect">
                                  <p:stCondLst>
                                    <p:cond delay="0"/>
                                  </p:stCondLst>
                                  <p:childTnLst>
                                    <p:set>
                                      <p:cBhvr>
                                        <p:cTn id="26" dur="1" fill="hold">
                                          <p:stCondLst>
                                            <p:cond delay="0"/>
                                          </p:stCondLst>
                                        </p:cTn>
                                        <p:tgtEl>
                                          <p:spTgt spid="487"/>
                                        </p:tgtEl>
                                        <p:attrNameLst>
                                          <p:attrName>style.visibility</p:attrName>
                                        </p:attrNameLst>
                                      </p:cBhvr>
                                      <p:to>
                                        <p:strVal val="visible"/>
                                      </p:to>
                                    </p:set>
                                    <p:animEffect transition="in" filter="fade">
                                      <p:cBhvr>
                                        <p:cTn id="27" dur="1000"/>
                                        <p:tgtEl>
                                          <p:spTgt spid="487"/>
                                        </p:tgtEl>
                                      </p:cBhvr>
                                    </p:animEffect>
                                  </p:childTnLst>
                                </p:cTn>
                              </p:par>
                              <p:par>
                                <p:cTn id="28" presetID="10" presetClass="entr" presetSubtype="0" fill="hold" nodeType="withEffect">
                                  <p:stCondLst>
                                    <p:cond delay="0"/>
                                  </p:stCondLst>
                                  <p:childTnLst>
                                    <p:set>
                                      <p:cBhvr>
                                        <p:cTn id="29" dur="1" fill="hold">
                                          <p:stCondLst>
                                            <p:cond delay="0"/>
                                          </p:stCondLst>
                                        </p:cTn>
                                        <p:tgtEl>
                                          <p:spTgt spid="493"/>
                                        </p:tgtEl>
                                        <p:attrNameLst>
                                          <p:attrName>style.visibility</p:attrName>
                                        </p:attrNameLst>
                                      </p:cBhvr>
                                      <p:to>
                                        <p:strVal val="visible"/>
                                      </p:to>
                                    </p:set>
                                    <p:animEffect transition="in" filter="fade">
                                      <p:cBhvr>
                                        <p:cTn id="30" dur="1000"/>
                                        <p:tgtEl>
                                          <p:spTgt spid="493"/>
                                        </p:tgtEl>
                                      </p:cBhvr>
                                    </p:animEffect>
                                  </p:childTnLst>
                                </p:cTn>
                              </p:par>
                              <p:par>
                                <p:cTn id="31" presetID="10" presetClass="entr" presetSubtype="0" fill="hold" nodeType="withEffect">
                                  <p:stCondLst>
                                    <p:cond delay="0"/>
                                  </p:stCondLst>
                                  <p:childTnLst>
                                    <p:set>
                                      <p:cBhvr>
                                        <p:cTn id="32" dur="1" fill="hold">
                                          <p:stCondLst>
                                            <p:cond delay="0"/>
                                          </p:stCondLst>
                                        </p:cTn>
                                        <p:tgtEl>
                                          <p:spTgt spid="494"/>
                                        </p:tgtEl>
                                        <p:attrNameLst>
                                          <p:attrName>style.visibility</p:attrName>
                                        </p:attrNameLst>
                                      </p:cBhvr>
                                      <p:to>
                                        <p:strVal val="visible"/>
                                      </p:to>
                                    </p:set>
                                    <p:animEffect transition="in" filter="fade">
                                      <p:cBhvr>
                                        <p:cTn id="33" dur="1000"/>
                                        <p:tgtEl>
                                          <p:spTgt spid="494"/>
                                        </p:tgtEl>
                                      </p:cBhvr>
                                    </p:animEffect>
                                  </p:childTnLst>
                                </p:cTn>
                              </p:par>
                              <p:par>
                                <p:cTn id="34" presetID="10" presetClass="entr" presetSubtype="0" fill="hold" nodeType="withEffect">
                                  <p:stCondLst>
                                    <p:cond delay="0"/>
                                  </p:stCondLst>
                                  <p:childTnLst>
                                    <p:set>
                                      <p:cBhvr>
                                        <p:cTn id="35" dur="1" fill="hold">
                                          <p:stCondLst>
                                            <p:cond delay="0"/>
                                          </p:stCondLst>
                                        </p:cTn>
                                        <p:tgtEl>
                                          <p:spTgt spid="495"/>
                                        </p:tgtEl>
                                        <p:attrNameLst>
                                          <p:attrName>style.visibility</p:attrName>
                                        </p:attrNameLst>
                                      </p:cBhvr>
                                      <p:to>
                                        <p:strVal val="visible"/>
                                      </p:to>
                                    </p:set>
                                    <p:animEffect transition="in" filter="fade">
                                      <p:cBhvr>
                                        <p:cTn id="36" dur="1000"/>
                                        <p:tgtEl>
                                          <p:spTgt spid="495"/>
                                        </p:tgtEl>
                                      </p:cBhvr>
                                    </p:animEffect>
                                  </p:childTnLst>
                                </p:cTn>
                              </p:par>
                              <p:par>
                                <p:cTn id="37" presetID="10" presetClass="entr" presetSubtype="0" fill="hold" nodeType="withEffect">
                                  <p:stCondLst>
                                    <p:cond delay="0"/>
                                  </p:stCondLst>
                                  <p:childTnLst>
                                    <p:set>
                                      <p:cBhvr>
                                        <p:cTn id="38" dur="1" fill="hold">
                                          <p:stCondLst>
                                            <p:cond delay="0"/>
                                          </p:stCondLst>
                                        </p:cTn>
                                        <p:tgtEl>
                                          <p:spTgt spid="496"/>
                                        </p:tgtEl>
                                        <p:attrNameLst>
                                          <p:attrName>style.visibility</p:attrName>
                                        </p:attrNameLst>
                                      </p:cBhvr>
                                      <p:to>
                                        <p:strVal val="visible"/>
                                      </p:to>
                                    </p:set>
                                    <p:animEffect transition="in" filter="fade">
                                      <p:cBhvr>
                                        <p:cTn id="39" dur="1000"/>
                                        <p:tgtEl>
                                          <p:spTgt spid="496"/>
                                        </p:tgtEl>
                                      </p:cBhvr>
                                    </p:animEffect>
                                  </p:childTnLst>
                                </p:cTn>
                              </p:par>
                              <p:par>
                                <p:cTn id="40" presetID="10" presetClass="entr" presetSubtype="0" fill="hold" nodeType="withEffect">
                                  <p:stCondLst>
                                    <p:cond delay="0"/>
                                  </p:stCondLst>
                                  <p:childTnLst>
                                    <p:set>
                                      <p:cBhvr>
                                        <p:cTn id="41" dur="1" fill="hold">
                                          <p:stCondLst>
                                            <p:cond delay="0"/>
                                          </p:stCondLst>
                                        </p:cTn>
                                        <p:tgtEl>
                                          <p:spTgt spid="497"/>
                                        </p:tgtEl>
                                        <p:attrNameLst>
                                          <p:attrName>style.visibility</p:attrName>
                                        </p:attrNameLst>
                                      </p:cBhvr>
                                      <p:to>
                                        <p:strVal val="visible"/>
                                      </p:to>
                                    </p:set>
                                    <p:animEffect transition="in" filter="fade">
                                      <p:cBhvr>
                                        <p:cTn id="42" dur="1000"/>
                                        <p:tgtEl>
                                          <p:spTgt spid="497"/>
                                        </p:tgtEl>
                                      </p:cBhvr>
                                    </p:animEffect>
                                  </p:childTnLst>
                                </p:cTn>
                              </p:par>
                              <p:par>
                                <p:cTn id="43" presetID="10" presetClass="entr" presetSubtype="0" fill="hold" nodeType="withEffect">
                                  <p:stCondLst>
                                    <p:cond delay="0"/>
                                  </p:stCondLst>
                                  <p:childTnLst>
                                    <p:set>
                                      <p:cBhvr>
                                        <p:cTn id="44" dur="1" fill="hold">
                                          <p:stCondLst>
                                            <p:cond delay="0"/>
                                          </p:stCondLst>
                                        </p:cTn>
                                        <p:tgtEl>
                                          <p:spTgt spid="498"/>
                                        </p:tgtEl>
                                        <p:attrNameLst>
                                          <p:attrName>style.visibility</p:attrName>
                                        </p:attrNameLst>
                                      </p:cBhvr>
                                      <p:to>
                                        <p:strVal val="visible"/>
                                      </p:to>
                                    </p:set>
                                    <p:animEffect transition="in" filter="fade">
                                      <p:cBhvr>
                                        <p:cTn id="45" dur="1000"/>
                                        <p:tgtEl>
                                          <p:spTgt spid="49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01"/>
                                        </p:tgtEl>
                                        <p:attrNameLst>
                                          <p:attrName>style.visibility</p:attrName>
                                        </p:attrNameLst>
                                      </p:cBhvr>
                                      <p:to>
                                        <p:strVal val="visible"/>
                                      </p:to>
                                    </p:set>
                                    <p:animEffect transition="in" filter="fade">
                                      <p:cBhvr>
                                        <p:cTn id="50" dur="1000"/>
                                        <p:tgtEl>
                                          <p:spTgt spid="50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02"/>
                                        </p:tgtEl>
                                        <p:attrNameLst>
                                          <p:attrName>style.visibility</p:attrName>
                                        </p:attrNameLst>
                                      </p:cBhvr>
                                      <p:to>
                                        <p:strVal val="visible"/>
                                      </p:to>
                                    </p:set>
                                    <p:animEffect transition="in" filter="fade">
                                      <p:cBhvr>
                                        <p:cTn id="55" dur="1000"/>
                                        <p:tgtEl>
                                          <p:spTgt spid="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43"/>
          <p:cNvSpPr txBox="1">
            <a:spLocks noGrp="1"/>
          </p:cNvSpPr>
          <p:nvPr>
            <p:ph type="title"/>
          </p:nvPr>
        </p:nvSpPr>
        <p:spPr>
          <a:xfrm>
            <a:off x="715050" y="35810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Future Work</a:t>
            </a:r>
            <a:endParaRPr/>
          </a:p>
        </p:txBody>
      </p:sp>
      <p:sp>
        <p:nvSpPr>
          <p:cNvPr id="508" name="Google Shape;508;p43"/>
          <p:cNvSpPr txBox="1">
            <a:spLocks noGrp="1"/>
          </p:cNvSpPr>
          <p:nvPr>
            <p:ph type="body" idx="1"/>
          </p:nvPr>
        </p:nvSpPr>
        <p:spPr>
          <a:xfrm>
            <a:off x="1656750" y="1472979"/>
            <a:ext cx="2097600" cy="128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chemeClr val="accent1"/>
                </a:solidFill>
                <a:latin typeface="Raleway"/>
                <a:ea typeface="Raleway"/>
                <a:cs typeface="Raleway"/>
                <a:sym typeface="Raleway"/>
              </a:rPr>
              <a:t>Bias</a:t>
            </a:r>
            <a:endParaRPr sz="1500" b="1">
              <a:solidFill>
                <a:schemeClr val="accent1"/>
              </a:solidFill>
              <a:latin typeface="Raleway"/>
              <a:ea typeface="Raleway"/>
              <a:cs typeface="Raleway"/>
              <a:sym typeface="Raleway"/>
            </a:endParaRPr>
          </a:p>
          <a:p>
            <a:pPr marL="0" lvl="0" indent="0" algn="l" rtl="0">
              <a:spcBef>
                <a:spcPts val="0"/>
              </a:spcBef>
              <a:spcAft>
                <a:spcPts val="0"/>
              </a:spcAft>
              <a:buNone/>
            </a:pPr>
            <a:endParaRPr sz="1500" b="1">
              <a:solidFill>
                <a:schemeClr val="accent1"/>
              </a:solidFill>
              <a:latin typeface="Raleway"/>
              <a:ea typeface="Raleway"/>
              <a:cs typeface="Raleway"/>
              <a:sym typeface="Raleway"/>
            </a:endParaRPr>
          </a:p>
          <a:p>
            <a:pPr marL="0" lvl="0" indent="0" algn="l" rtl="0">
              <a:spcBef>
                <a:spcPts val="0"/>
              </a:spcBef>
              <a:spcAft>
                <a:spcPts val="0"/>
              </a:spcAft>
              <a:buNone/>
            </a:pPr>
            <a:endParaRPr sz="1500" b="1">
              <a:solidFill>
                <a:schemeClr val="accent1"/>
              </a:solidFill>
              <a:latin typeface="Raleway"/>
              <a:ea typeface="Raleway"/>
              <a:cs typeface="Raleway"/>
              <a:sym typeface="Raleway"/>
            </a:endParaRPr>
          </a:p>
          <a:p>
            <a:pPr marL="0" lvl="0" indent="0" algn="l" rtl="0">
              <a:spcBef>
                <a:spcPts val="0"/>
              </a:spcBef>
              <a:spcAft>
                <a:spcPts val="0"/>
              </a:spcAft>
              <a:buNone/>
            </a:pPr>
            <a:endParaRPr sz="1500" b="1">
              <a:solidFill>
                <a:schemeClr val="accent1"/>
              </a:solidFill>
              <a:latin typeface="Raleway"/>
              <a:ea typeface="Raleway"/>
              <a:cs typeface="Raleway"/>
              <a:sym typeface="Raleway"/>
            </a:endParaRPr>
          </a:p>
          <a:p>
            <a:pPr marL="0" lvl="0" indent="0" algn="ctr" rtl="0">
              <a:spcBef>
                <a:spcPts val="0"/>
              </a:spcBef>
              <a:spcAft>
                <a:spcPts val="0"/>
              </a:spcAft>
              <a:buNone/>
            </a:pPr>
            <a:r>
              <a:rPr lang="en" sz="1500" b="1">
                <a:solidFill>
                  <a:schemeClr val="accent1"/>
                </a:solidFill>
                <a:latin typeface="Raleway"/>
                <a:ea typeface="Raleway"/>
                <a:cs typeface="Raleway"/>
                <a:sym typeface="Raleway"/>
              </a:rPr>
              <a:t>Sample size</a:t>
            </a:r>
            <a:endParaRPr sz="1500" b="1">
              <a:solidFill>
                <a:schemeClr val="accent1"/>
              </a:solidFill>
              <a:latin typeface="Raleway"/>
              <a:ea typeface="Raleway"/>
              <a:cs typeface="Raleway"/>
              <a:sym typeface="Raleway"/>
            </a:endParaRPr>
          </a:p>
        </p:txBody>
      </p:sp>
      <p:sp>
        <p:nvSpPr>
          <p:cNvPr id="509" name="Google Shape;509;p43"/>
          <p:cNvSpPr/>
          <p:nvPr/>
        </p:nvSpPr>
        <p:spPr>
          <a:xfrm>
            <a:off x="2243583" y="1509587"/>
            <a:ext cx="87005" cy="268202"/>
          </a:xfrm>
          <a:custGeom>
            <a:avLst/>
            <a:gdLst/>
            <a:ahLst/>
            <a:cxnLst/>
            <a:rect l="l" t="t" r="r" b="b"/>
            <a:pathLst>
              <a:path w="895" h="2759" extrusionOk="0">
                <a:moveTo>
                  <a:pt x="457" y="0"/>
                </a:moveTo>
                <a:cubicBezTo>
                  <a:pt x="191" y="0"/>
                  <a:pt x="1" y="190"/>
                  <a:pt x="1" y="438"/>
                </a:cubicBezTo>
                <a:lnTo>
                  <a:pt x="1" y="2321"/>
                </a:lnTo>
                <a:cubicBezTo>
                  <a:pt x="1" y="2568"/>
                  <a:pt x="210" y="2758"/>
                  <a:pt x="457" y="2758"/>
                </a:cubicBezTo>
                <a:cubicBezTo>
                  <a:pt x="705" y="2758"/>
                  <a:pt x="895" y="2568"/>
                  <a:pt x="895" y="2321"/>
                </a:cubicBezTo>
                <a:lnTo>
                  <a:pt x="895" y="438"/>
                </a:lnTo>
                <a:cubicBezTo>
                  <a:pt x="895" y="190"/>
                  <a:pt x="705" y="0"/>
                  <a:pt x="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3"/>
          <p:cNvSpPr/>
          <p:nvPr/>
        </p:nvSpPr>
        <p:spPr>
          <a:xfrm>
            <a:off x="2151137" y="1600182"/>
            <a:ext cx="271903" cy="87003"/>
          </a:xfrm>
          <a:custGeom>
            <a:avLst/>
            <a:gdLst/>
            <a:ahLst/>
            <a:cxnLst/>
            <a:rect l="l" t="t" r="r" b="b"/>
            <a:pathLst>
              <a:path w="2797" h="895" extrusionOk="0">
                <a:moveTo>
                  <a:pt x="438" y="0"/>
                </a:moveTo>
                <a:cubicBezTo>
                  <a:pt x="191" y="0"/>
                  <a:pt x="1" y="190"/>
                  <a:pt x="1" y="438"/>
                </a:cubicBezTo>
                <a:cubicBezTo>
                  <a:pt x="1" y="685"/>
                  <a:pt x="191" y="894"/>
                  <a:pt x="438" y="894"/>
                </a:cubicBezTo>
                <a:lnTo>
                  <a:pt x="2359" y="894"/>
                </a:lnTo>
                <a:cubicBezTo>
                  <a:pt x="2607" y="894"/>
                  <a:pt x="2797" y="685"/>
                  <a:pt x="2797" y="438"/>
                </a:cubicBezTo>
                <a:cubicBezTo>
                  <a:pt x="2797" y="190"/>
                  <a:pt x="2607" y="0"/>
                  <a:pt x="23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3"/>
          <p:cNvSpPr/>
          <p:nvPr/>
        </p:nvSpPr>
        <p:spPr>
          <a:xfrm>
            <a:off x="1916954" y="2437646"/>
            <a:ext cx="87005" cy="268202"/>
          </a:xfrm>
          <a:custGeom>
            <a:avLst/>
            <a:gdLst/>
            <a:ahLst/>
            <a:cxnLst/>
            <a:rect l="l" t="t" r="r" b="b"/>
            <a:pathLst>
              <a:path w="895" h="2759" extrusionOk="0">
                <a:moveTo>
                  <a:pt x="438" y="0"/>
                </a:moveTo>
                <a:cubicBezTo>
                  <a:pt x="190" y="0"/>
                  <a:pt x="0" y="190"/>
                  <a:pt x="0" y="438"/>
                </a:cubicBezTo>
                <a:lnTo>
                  <a:pt x="0" y="2321"/>
                </a:lnTo>
                <a:cubicBezTo>
                  <a:pt x="0" y="2568"/>
                  <a:pt x="190" y="2758"/>
                  <a:pt x="438" y="2758"/>
                </a:cubicBezTo>
                <a:cubicBezTo>
                  <a:pt x="685" y="2758"/>
                  <a:pt x="894" y="2568"/>
                  <a:pt x="894" y="2321"/>
                </a:cubicBezTo>
                <a:lnTo>
                  <a:pt x="894" y="438"/>
                </a:lnTo>
                <a:cubicBezTo>
                  <a:pt x="894" y="190"/>
                  <a:pt x="685"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3"/>
          <p:cNvSpPr/>
          <p:nvPr/>
        </p:nvSpPr>
        <p:spPr>
          <a:xfrm>
            <a:off x="1824509" y="2528241"/>
            <a:ext cx="271903" cy="87003"/>
          </a:xfrm>
          <a:custGeom>
            <a:avLst/>
            <a:gdLst/>
            <a:ahLst/>
            <a:cxnLst/>
            <a:rect l="l" t="t" r="r" b="b"/>
            <a:pathLst>
              <a:path w="2797" h="895" extrusionOk="0">
                <a:moveTo>
                  <a:pt x="438" y="0"/>
                </a:moveTo>
                <a:cubicBezTo>
                  <a:pt x="190" y="0"/>
                  <a:pt x="0" y="190"/>
                  <a:pt x="0" y="438"/>
                </a:cubicBezTo>
                <a:cubicBezTo>
                  <a:pt x="0" y="685"/>
                  <a:pt x="190" y="894"/>
                  <a:pt x="438" y="894"/>
                </a:cubicBezTo>
                <a:lnTo>
                  <a:pt x="2359" y="894"/>
                </a:lnTo>
                <a:cubicBezTo>
                  <a:pt x="2606" y="894"/>
                  <a:pt x="2796" y="685"/>
                  <a:pt x="2796" y="438"/>
                </a:cubicBezTo>
                <a:cubicBezTo>
                  <a:pt x="2796" y="190"/>
                  <a:pt x="2606" y="0"/>
                  <a:pt x="23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3"/>
          <p:cNvSpPr/>
          <p:nvPr/>
        </p:nvSpPr>
        <p:spPr>
          <a:xfrm>
            <a:off x="8486150" y="250875"/>
            <a:ext cx="452186" cy="3444978"/>
          </a:xfrm>
          <a:custGeom>
            <a:avLst/>
            <a:gdLst/>
            <a:ahLst/>
            <a:cxnLst/>
            <a:rect l="l" t="t" r="r" b="b"/>
            <a:pathLst>
              <a:path w="19554" h="148972" extrusionOk="0">
                <a:moveTo>
                  <a:pt x="0" y="1"/>
                </a:moveTo>
                <a:lnTo>
                  <a:pt x="0" y="148972"/>
                </a:lnTo>
                <a:lnTo>
                  <a:pt x="19554" y="148972"/>
                </a:lnTo>
                <a:lnTo>
                  <a:pt x="195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3"/>
          <p:cNvSpPr/>
          <p:nvPr/>
        </p:nvSpPr>
        <p:spPr>
          <a:xfrm>
            <a:off x="8345396" y="250875"/>
            <a:ext cx="94142" cy="3444978"/>
          </a:xfrm>
          <a:custGeom>
            <a:avLst/>
            <a:gdLst/>
            <a:ahLst/>
            <a:cxnLst/>
            <a:rect l="l" t="t" r="r" b="b"/>
            <a:pathLst>
              <a:path w="4071" h="148972" extrusionOk="0">
                <a:moveTo>
                  <a:pt x="0" y="1"/>
                </a:moveTo>
                <a:lnTo>
                  <a:pt x="0" y="148972"/>
                </a:lnTo>
                <a:lnTo>
                  <a:pt x="4071" y="148972"/>
                </a:lnTo>
                <a:lnTo>
                  <a:pt x="40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5" name="Google Shape;515;p43"/>
          <p:cNvGrpSpPr/>
          <p:nvPr/>
        </p:nvGrpSpPr>
        <p:grpSpPr>
          <a:xfrm>
            <a:off x="8617655" y="1222907"/>
            <a:ext cx="186959" cy="444697"/>
            <a:chOff x="8108230" y="2143582"/>
            <a:chExt cx="186959" cy="444697"/>
          </a:xfrm>
        </p:grpSpPr>
        <p:sp>
          <p:nvSpPr>
            <p:cNvPr id="516" name="Google Shape;516;p43"/>
            <p:cNvSpPr/>
            <p:nvPr/>
          </p:nvSpPr>
          <p:spPr>
            <a:xfrm>
              <a:off x="8108230" y="2273793"/>
              <a:ext cx="51916" cy="51037"/>
            </a:xfrm>
            <a:custGeom>
              <a:avLst/>
              <a:gdLst/>
              <a:ahLst/>
              <a:cxnLst/>
              <a:rect l="l" t="t" r="r" b="b"/>
              <a:pathLst>
                <a:path w="2245" h="2207" extrusionOk="0">
                  <a:moveTo>
                    <a:pt x="1123" y="0"/>
                  </a:moveTo>
                  <a:cubicBezTo>
                    <a:pt x="495" y="0"/>
                    <a:pt x="0" y="495"/>
                    <a:pt x="0" y="1103"/>
                  </a:cubicBezTo>
                  <a:cubicBezTo>
                    <a:pt x="0" y="1712"/>
                    <a:pt x="495" y="2206"/>
                    <a:pt x="1123" y="2206"/>
                  </a:cubicBezTo>
                  <a:cubicBezTo>
                    <a:pt x="1731" y="2206"/>
                    <a:pt x="2245" y="1712"/>
                    <a:pt x="2245" y="1103"/>
                  </a:cubicBezTo>
                  <a:cubicBezTo>
                    <a:pt x="2245" y="495"/>
                    <a:pt x="1731" y="0"/>
                    <a:pt x="1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3"/>
            <p:cNvSpPr/>
            <p:nvPr/>
          </p:nvSpPr>
          <p:spPr>
            <a:xfrm>
              <a:off x="8243250" y="2273793"/>
              <a:ext cx="51939" cy="51037"/>
            </a:xfrm>
            <a:custGeom>
              <a:avLst/>
              <a:gdLst/>
              <a:ahLst/>
              <a:cxnLst/>
              <a:rect l="l" t="t" r="r" b="b"/>
              <a:pathLst>
                <a:path w="2246" h="2207" extrusionOk="0">
                  <a:moveTo>
                    <a:pt x="1123" y="0"/>
                  </a:moveTo>
                  <a:cubicBezTo>
                    <a:pt x="514" y="0"/>
                    <a:pt x="1" y="495"/>
                    <a:pt x="1" y="1103"/>
                  </a:cubicBezTo>
                  <a:cubicBezTo>
                    <a:pt x="1" y="1712"/>
                    <a:pt x="514" y="2206"/>
                    <a:pt x="1123" y="2206"/>
                  </a:cubicBezTo>
                  <a:cubicBezTo>
                    <a:pt x="1751" y="2206"/>
                    <a:pt x="2245" y="1712"/>
                    <a:pt x="2245" y="1103"/>
                  </a:cubicBezTo>
                  <a:cubicBezTo>
                    <a:pt x="2245" y="495"/>
                    <a:pt x="1751" y="0"/>
                    <a:pt x="1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3"/>
            <p:cNvSpPr/>
            <p:nvPr/>
          </p:nvSpPr>
          <p:spPr>
            <a:xfrm>
              <a:off x="8108230" y="2143582"/>
              <a:ext cx="51916" cy="51060"/>
            </a:xfrm>
            <a:custGeom>
              <a:avLst/>
              <a:gdLst/>
              <a:ahLst/>
              <a:cxnLst/>
              <a:rect l="l" t="t" r="r" b="b"/>
              <a:pathLst>
                <a:path w="2245" h="2208" extrusionOk="0">
                  <a:moveTo>
                    <a:pt x="1123" y="1"/>
                  </a:moveTo>
                  <a:cubicBezTo>
                    <a:pt x="495" y="1"/>
                    <a:pt x="0" y="495"/>
                    <a:pt x="0" y="1104"/>
                  </a:cubicBezTo>
                  <a:cubicBezTo>
                    <a:pt x="0" y="1713"/>
                    <a:pt x="495" y="2207"/>
                    <a:pt x="1123" y="2207"/>
                  </a:cubicBezTo>
                  <a:cubicBezTo>
                    <a:pt x="1731" y="2207"/>
                    <a:pt x="2245" y="1713"/>
                    <a:pt x="2245" y="1104"/>
                  </a:cubicBezTo>
                  <a:cubicBezTo>
                    <a:pt x="2245" y="495"/>
                    <a:pt x="1731" y="1"/>
                    <a:pt x="11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3"/>
            <p:cNvSpPr/>
            <p:nvPr/>
          </p:nvSpPr>
          <p:spPr>
            <a:xfrm>
              <a:off x="8243250" y="2143582"/>
              <a:ext cx="51939" cy="51060"/>
            </a:xfrm>
            <a:custGeom>
              <a:avLst/>
              <a:gdLst/>
              <a:ahLst/>
              <a:cxnLst/>
              <a:rect l="l" t="t" r="r" b="b"/>
              <a:pathLst>
                <a:path w="2246" h="2208" extrusionOk="0">
                  <a:moveTo>
                    <a:pt x="1123" y="1"/>
                  </a:moveTo>
                  <a:cubicBezTo>
                    <a:pt x="514" y="1"/>
                    <a:pt x="1" y="495"/>
                    <a:pt x="1" y="1104"/>
                  </a:cubicBezTo>
                  <a:cubicBezTo>
                    <a:pt x="1" y="1713"/>
                    <a:pt x="514" y="2207"/>
                    <a:pt x="1123" y="2207"/>
                  </a:cubicBezTo>
                  <a:cubicBezTo>
                    <a:pt x="1751" y="2207"/>
                    <a:pt x="2245" y="1713"/>
                    <a:pt x="2245" y="1104"/>
                  </a:cubicBezTo>
                  <a:cubicBezTo>
                    <a:pt x="2245" y="495"/>
                    <a:pt x="1751" y="1"/>
                    <a:pt x="11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3"/>
            <p:cNvSpPr/>
            <p:nvPr/>
          </p:nvSpPr>
          <p:spPr>
            <a:xfrm>
              <a:off x="8108230" y="2537242"/>
              <a:ext cx="51916" cy="51037"/>
            </a:xfrm>
            <a:custGeom>
              <a:avLst/>
              <a:gdLst/>
              <a:ahLst/>
              <a:cxnLst/>
              <a:rect l="l" t="t" r="r" b="b"/>
              <a:pathLst>
                <a:path w="2245" h="2207" extrusionOk="0">
                  <a:moveTo>
                    <a:pt x="1123" y="0"/>
                  </a:moveTo>
                  <a:cubicBezTo>
                    <a:pt x="495" y="0"/>
                    <a:pt x="0" y="495"/>
                    <a:pt x="0" y="1104"/>
                  </a:cubicBezTo>
                  <a:cubicBezTo>
                    <a:pt x="0" y="1712"/>
                    <a:pt x="495" y="2207"/>
                    <a:pt x="1123" y="2207"/>
                  </a:cubicBezTo>
                  <a:cubicBezTo>
                    <a:pt x="1731" y="2207"/>
                    <a:pt x="2245" y="1712"/>
                    <a:pt x="2245" y="1104"/>
                  </a:cubicBezTo>
                  <a:cubicBezTo>
                    <a:pt x="2245" y="495"/>
                    <a:pt x="1731" y="0"/>
                    <a:pt x="1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3"/>
            <p:cNvSpPr/>
            <p:nvPr/>
          </p:nvSpPr>
          <p:spPr>
            <a:xfrm>
              <a:off x="8243250" y="2537242"/>
              <a:ext cx="51939" cy="51037"/>
            </a:xfrm>
            <a:custGeom>
              <a:avLst/>
              <a:gdLst/>
              <a:ahLst/>
              <a:cxnLst/>
              <a:rect l="l" t="t" r="r" b="b"/>
              <a:pathLst>
                <a:path w="2246" h="2207" extrusionOk="0">
                  <a:moveTo>
                    <a:pt x="1123" y="0"/>
                  </a:moveTo>
                  <a:cubicBezTo>
                    <a:pt x="514" y="0"/>
                    <a:pt x="1" y="495"/>
                    <a:pt x="1" y="1104"/>
                  </a:cubicBezTo>
                  <a:cubicBezTo>
                    <a:pt x="1" y="1712"/>
                    <a:pt x="514" y="2207"/>
                    <a:pt x="1123" y="2207"/>
                  </a:cubicBezTo>
                  <a:cubicBezTo>
                    <a:pt x="1751" y="2207"/>
                    <a:pt x="2245" y="1712"/>
                    <a:pt x="2245" y="1104"/>
                  </a:cubicBezTo>
                  <a:cubicBezTo>
                    <a:pt x="2245" y="495"/>
                    <a:pt x="1751" y="0"/>
                    <a:pt x="1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3"/>
            <p:cNvSpPr/>
            <p:nvPr/>
          </p:nvSpPr>
          <p:spPr>
            <a:xfrm>
              <a:off x="8108230" y="2407055"/>
              <a:ext cx="51916" cy="51037"/>
            </a:xfrm>
            <a:custGeom>
              <a:avLst/>
              <a:gdLst/>
              <a:ahLst/>
              <a:cxnLst/>
              <a:rect l="l" t="t" r="r" b="b"/>
              <a:pathLst>
                <a:path w="2245" h="2207" extrusionOk="0">
                  <a:moveTo>
                    <a:pt x="1123" y="0"/>
                  </a:moveTo>
                  <a:cubicBezTo>
                    <a:pt x="495" y="0"/>
                    <a:pt x="0" y="495"/>
                    <a:pt x="0" y="1104"/>
                  </a:cubicBezTo>
                  <a:cubicBezTo>
                    <a:pt x="0" y="1712"/>
                    <a:pt x="495" y="2207"/>
                    <a:pt x="1123" y="2207"/>
                  </a:cubicBezTo>
                  <a:cubicBezTo>
                    <a:pt x="1731" y="2207"/>
                    <a:pt x="2245" y="1712"/>
                    <a:pt x="2245" y="1104"/>
                  </a:cubicBezTo>
                  <a:cubicBezTo>
                    <a:pt x="2245" y="495"/>
                    <a:pt x="1731" y="0"/>
                    <a:pt x="1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3"/>
            <p:cNvSpPr/>
            <p:nvPr/>
          </p:nvSpPr>
          <p:spPr>
            <a:xfrm>
              <a:off x="8243250" y="2407055"/>
              <a:ext cx="51939" cy="51037"/>
            </a:xfrm>
            <a:custGeom>
              <a:avLst/>
              <a:gdLst/>
              <a:ahLst/>
              <a:cxnLst/>
              <a:rect l="l" t="t" r="r" b="b"/>
              <a:pathLst>
                <a:path w="2246" h="2207" extrusionOk="0">
                  <a:moveTo>
                    <a:pt x="1123" y="0"/>
                  </a:moveTo>
                  <a:cubicBezTo>
                    <a:pt x="514" y="0"/>
                    <a:pt x="1" y="495"/>
                    <a:pt x="1" y="1104"/>
                  </a:cubicBezTo>
                  <a:cubicBezTo>
                    <a:pt x="1" y="1712"/>
                    <a:pt x="514" y="2207"/>
                    <a:pt x="1123" y="2207"/>
                  </a:cubicBezTo>
                  <a:cubicBezTo>
                    <a:pt x="1751" y="2207"/>
                    <a:pt x="2245" y="1712"/>
                    <a:pt x="2245" y="1104"/>
                  </a:cubicBezTo>
                  <a:cubicBezTo>
                    <a:pt x="2245" y="495"/>
                    <a:pt x="1751" y="0"/>
                    <a:pt x="1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4" name="Google Shape;524;p43"/>
          <p:cNvSpPr/>
          <p:nvPr/>
        </p:nvSpPr>
        <p:spPr>
          <a:xfrm rot="10800000">
            <a:off x="208145" y="1051824"/>
            <a:ext cx="411416" cy="3134371"/>
          </a:xfrm>
          <a:custGeom>
            <a:avLst/>
            <a:gdLst/>
            <a:ahLst/>
            <a:cxnLst/>
            <a:rect l="l" t="t" r="r" b="b"/>
            <a:pathLst>
              <a:path w="19554" h="148972" extrusionOk="0">
                <a:moveTo>
                  <a:pt x="0" y="1"/>
                </a:moveTo>
                <a:lnTo>
                  <a:pt x="0" y="148972"/>
                </a:lnTo>
                <a:lnTo>
                  <a:pt x="19554" y="148972"/>
                </a:lnTo>
                <a:lnTo>
                  <a:pt x="195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3"/>
          <p:cNvSpPr/>
          <p:nvPr/>
        </p:nvSpPr>
        <p:spPr>
          <a:xfrm rot="10800000">
            <a:off x="661970" y="1051824"/>
            <a:ext cx="85654" cy="3134371"/>
          </a:xfrm>
          <a:custGeom>
            <a:avLst/>
            <a:gdLst/>
            <a:ahLst/>
            <a:cxnLst/>
            <a:rect l="l" t="t" r="r" b="b"/>
            <a:pathLst>
              <a:path w="4071" h="148972" extrusionOk="0">
                <a:moveTo>
                  <a:pt x="0" y="1"/>
                </a:moveTo>
                <a:lnTo>
                  <a:pt x="0" y="148972"/>
                </a:lnTo>
                <a:lnTo>
                  <a:pt x="4071" y="148972"/>
                </a:lnTo>
                <a:lnTo>
                  <a:pt x="40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6" name="Google Shape;526;p43"/>
          <p:cNvGrpSpPr/>
          <p:nvPr/>
        </p:nvGrpSpPr>
        <p:grpSpPr>
          <a:xfrm rot="10800000">
            <a:off x="330057" y="2897309"/>
            <a:ext cx="170095" cy="404585"/>
            <a:chOff x="8108230" y="2143582"/>
            <a:chExt cx="186959" cy="444697"/>
          </a:xfrm>
        </p:grpSpPr>
        <p:sp>
          <p:nvSpPr>
            <p:cNvPr id="527" name="Google Shape;527;p43"/>
            <p:cNvSpPr/>
            <p:nvPr/>
          </p:nvSpPr>
          <p:spPr>
            <a:xfrm>
              <a:off x="8108230" y="2273793"/>
              <a:ext cx="51916" cy="51037"/>
            </a:xfrm>
            <a:custGeom>
              <a:avLst/>
              <a:gdLst/>
              <a:ahLst/>
              <a:cxnLst/>
              <a:rect l="l" t="t" r="r" b="b"/>
              <a:pathLst>
                <a:path w="2245" h="2207" extrusionOk="0">
                  <a:moveTo>
                    <a:pt x="1123" y="0"/>
                  </a:moveTo>
                  <a:cubicBezTo>
                    <a:pt x="495" y="0"/>
                    <a:pt x="0" y="495"/>
                    <a:pt x="0" y="1103"/>
                  </a:cubicBezTo>
                  <a:cubicBezTo>
                    <a:pt x="0" y="1712"/>
                    <a:pt x="495" y="2206"/>
                    <a:pt x="1123" y="2206"/>
                  </a:cubicBezTo>
                  <a:cubicBezTo>
                    <a:pt x="1731" y="2206"/>
                    <a:pt x="2245" y="1712"/>
                    <a:pt x="2245" y="1103"/>
                  </a:cubicBezTo>
                  <a:cubicBezTo>
                    <a:pt x="2245" y="495"/>
                    <a:pt x="1731" y="0"/>
                    <a:pt x="1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3"/>
            <p:cNvSpPr/>
            <p:nvPr/>
          </p:nvSpPr>
          <p:spPr>
            <a:xfrm>
              <a:off x="8243250" y="2273793"/>
              <a:ext cx="51939" cy="51037"/>
            </a:xfrm>
            <a:custGeom>
              <a:avLst/>
              <a:gdLst/>
              <a:ahLst/>
              <a:cxnLst/>
              <a:rect l="l" t="t" r="r" b="b"/>
              <a:pathLst>
                <a:path w="2246" h="2207" extrusionOk="0">
                  <a:moveTo>
                    <a:pt x="1123" y="0"/>
                  </a:moveTo>
                  <a:cubicBezTo>
                    <a:pt x="514" y="0"/>
                    <a:pt x="1" y="495"/>
                    <a:pt x="1" y="1103"/>
                  </a:cubicBezTo>
                  <a:cubicBezTo>
                    <a:pt x="1" y="1712"/>
                    <a:pt x="514" y="2206"/>
                    <a:pt x="1123" y="2206"/>
                  </a:cubicBezTo>
                  <a:cubicBezTo>
                    <a:pt x="1751" y="2206"/>
                    <a:pt x="2245" y="1712"/>
                    <a:pt x="2245" y="1103"/>
                  </a:cubicBezTo>
                  <a:cubicBezTo>
                    <a:pt x="2245" y="495"/>
                    <a:pt x="1751" y="0"/>
                    <a:pt x="1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3"/>
            <p:cNvSpPr/>
            <p:nvPr/>
          </p:nvSpPr>
          <p:spPr>
            <a:xfrm>
              <a:off x="8108230" y="2143582"/>
              <a:ext cx="51916" cy="51060"/>
            </a:xfrm>
            <a:custGeom>
              <a:avLst/>
              <a:gdLst/>
              <a:ahLst/>
              <a:cxnLst/>
              <a:rect l="l" t="t" r="r" b="b"/>
              <a:pathLst>
                <a:path w="2245" h="2208" extrusionOk="0">
                  <a:moveTo>
                    <a:pt x="1123" y="1"/>
                  </a:moveTo>
                  <a:cubicBezTo>
                    <a:pt x="495" y="1"/>
                    <a:pt x="0" y="495"/>
                    <a:pt x="0" y="1104"/>
                  </a:cubicBezTo>
                  <a:cubicBezTo>
                    <a:pt x="0" y="1713"/>
                    <a:pt x="495" y="2207"/>
                    <a:pt x="1123" y="2207"/>
                  </a:cubicBezTo>
                  <a:cubicBezTo>
                    <a:pt x="1731" y="2207"/>
                    <a:pt x="2245" y="1713"/>
                    <a:pt x="2245" y="1104"/>
                  </a:cubicBezTo>
                  <a:cubicBezTo>
                    <a:pt x="2245" y="495"/>
                    <a:pt x="1731" y="1"/>
                    <a:pt x="11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3"/>
            <p:cNvSpPr/>
            <p:nvPr/>
          </p:nvSpPr>
          <p:spPr>
            <a:xfrm>
              <a:off x="8243250" y="2143582"/>
              <a:ext cx="51939" cy="51060"/>
            </a:xfrm>
            <a:custGeom>
              <a:avLst/>
              <a:gdLst/>
              <a:ahLst/>
              <a:cxnLst/>
              <a:rect l="l" t="t" r="r" b="b"/>
              <a:pathLst>
                <a:path w="2246" h="2208" extrusionOk="0">
                  <a:moveTo>
                    <a:pt x="1123" y="1"/>
                  </a:moveTo>
                  <a:cubicBezTo>
                    <a:pt x="514" y="1"/>
                    <a:pt x="1" y="495"/>
                    <a:pt x="1" y="1104"/>
                  </a:cubicBezTo>
                  <a:cubicBezTo>
                    <a:pt x="1" y="1713"/>
                    <a:pt x="514" y="2207"/>
                    <a:pt x="1123" y="2207"/>
                  </a:cubicBezTo>
                  <a:cubicBezTo>
                    <a:pt x="1751" y="2207"/>
                    <a:pt x="2245" y="1713"/>
                    <a:pt x="2245" y="1104"/>
                  </a:cubicBezTo>
                  <a:cubicBezTo>
                    <a:pt x="2245" y="495"/>
                    <a:pt x="1751" y="1"/>
                    <a:pt x="11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3"/>
            <p:cNvSpPr/>
            <p:nvPr/>
          </p:nvSpPr>
          <p:spPr>
            <a:xfrm>
              <a:off x="8108230" y="2537242"/>
              <a:ext cx="51916" cy="51037"/>
            </a:xfrm>
            <a:custGeom>
              <a:avLst/>
              <a:gdLst/>
              <a:ahLst/>
              <a:cxnLst/>
              <a:rect l="l" t="t" r="r" b="b"/>
              <a:pathLst>
                <a:path w="2245" h="2207" extrusionOk="0">
                  <a:moveTo>
                    <a:pt x="1123" y="0"/>
                  </a:moveTo>
                  <a:cubicBezTo>
                    <a:pt x="495" y="0"/>
                    <a:pt x="0" y="495"/>
                    <a:pt x="0" y="1104"/>
                  </a:cubicBezTo>
                  <a:cubicBezTo>
                    <a:pt x="0" y="1712"/>
                    <a:pt x="495" y="2207"/>
                    <a:pt x="1123" y="2207"/>
                  </a:cubicBezTo>
                  <a:cubicBezTo>
                    <a:pt x="1731" y="2207"/>
                    <a:pt x="2245" y="1712"/>
                    <a:pt x="2245" y="1104"/>
                  </a:cubicBezTo>
                  <a:cubicBezTo>
                    <a:pt x="2245" y="495"/>
                    <a:pt x="1731" y="0"/>
                    <a:pt x="1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3"/>
            <p:cNvSpPr/>
            <p:nvPr/>
          </p:nvSpPr>
          <p:spPr>
            <a:xfrm>
              <a:off x="8243250" y="2537242"/>
              <a:ext cx="51939" cy="51037"/>
            </a:xfrm>
            <a:custGeom>
              <a:avLst/>
              <a:gdLst/>
              <a:ahLst/>
              <a:cxnLst/>
              <a:rect l="l" t="t" r="r" b="b"/>
              <a:pathLst>
                <a:path w="2246" h="2207" extrusionOk="0">
                  <a:moveTo>
                    <a:pt x="1123" y="0"/>
                  </a:moveTo>
                  <a:cubicBezTo>
                    <a:pt x="514" y="0"/>
                    <a:pt x="1" y="495"/>
                    <a:pt x="1" y="1104"/>
                  </a:cubicBezTo>
                  <a:cubicBezTo>
                    <a:pt x="1" y="1712"/>
                    <a:pt x="514" y="2207"/>
                    <a:pt x="1123" y="2207"/>
                  </a:cubicBezTo>
                  <a:cubicBezTo>
                    <a:pt x="1751" y="2207"/>
                    <a:pt x="2245" y="1712"/>
                    <a:pt x="2245" y="1104"/>
                  </a:cubicBezTo>
                  <a:cubicBezTo>
                    <a:pt x="2245" y="495"/>
                    <a:pt x="1751" y="0"/>
                    <a:pt x="1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3"/>
            <p:cNvSpPr/>
            <p:nvPr/>
          </p:nvSpPr>
          <p:spPr>
            <a:xfrm>
              <a:off x="8108230" y="2407055"/>
              <a:ext cx="51916" cy="51037"/>
            </a:xfrm>
            <a:custGeom>
              <a:avLst/>
              <a:gdLst/>
              <a:ahLst/>
              <a:cxnLst/>
              <a:rect l="l" t="t" r="r" b="b"/>
              <a:pathLst>
                <a:path w="2245" h="2207" extrusionOk="0">
                  <a:moveTo>
                    <a:pt x="1123" y="0"/>
                  </a:moveTo>
                  <a:cubicBezTo>
                    <a:pt x="495" y="0"/>
                    <a:pt x="0" y="495"/>
                    <a:pt x="0" y="1104"/>
                  </a:cubicBezTo>
                  <a:cubicBezTo>
                    <a:pt x="0" y="1712"/>
                    <a:pt x="495" y="2207"/>
                    <a:pt x="1123" y="2207"/>
                  </a:cubicBezTo>
                  <a:cubicBezTo>
                    <a:pt x="1731" y="2207"/>
                    <a:pt x="2245" y="1712"/>
                    <a:pt x="2245" y="1104"/>
                  </a:cubicBezTo>
                  <a:cubicBezTo>
                    <a:pt x="2245" y="495"/>
                    <a:pt x="1731" y="0"/>
                    <a:pt x="1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3"/>
            <p:cNvSpPr/>
            <p:nvPr/>
          </p:nvSpPr>
          <p:spPr>
            <a:xfrm>
              <a:off x="8243250" y="2407055"/>
              <a:ext cx="51939" cy="51037"/>
            </a:xfrm>
            <a:custGeom>
              <a:avLst/>
              <a:gdLst/>
              <a:ahLst/>
              <a:cxnLst/>
              <a:rect l="l" t="t" r="r" b="b"/>
              <a:pathLst>
                <a:path w="2246" h="2207" extrusionOk="0">
                  <a:moveTo>
                    <a:pt x="1123" y="0"/>
                  </a:moveTo>
                  <a:cubicBezTo>
                    <a:pt x="514" y="0"/>
                    <a:pt x="1" y="495"/>
                    <a:pt x="1" y="1104"/>
                  </a:cubicBezTo>
                  <a:cubicBezTo>
                    <a:pt x="1" y="1712"/>
                    <a:pt x="514" y="2207"/>
                    <a:pt x="1123" y="2207"/>
                  </a:cubicBezTo>
                  <a:cubicBezTo>
                    <a:pt x="1751" y="2207"/>
                    <a:pt x="2245" y="1712"/>
                    <a:pt x="2245" y="1104"/>
                  </a:cubicBezTo>
                  <a:cubicBezTo>
                    <a:pt x="2245" y="495"/>
                    <a:pt x="1751" y="0"/>
                    <a:pt x="1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5" name="Google Shape;535;p43"/>
          <p:cNvSpPr/>
          <p:nvPr/>
        </p:nvSpPr>
        <p:spPr>
          <a:xfrm>
            <a:off x="4840857" y="3349233"/>
            <a:ext cx="87005" cy="268202"/>
          </a:xfrm>
          <a:custGeom>
            <a:avLst/>
            <a:gdLst/>
            <a:ahLst/>
            <a:cxnLst/>
            <a:rect l="l" t="t" r="r" b="b"/>
            <a:pathLst>
              <a:path w="895" h="2759" extrusionOk="0">
                <a:moveTo>
                  <a:pt x="457" y="0"/>
                </a:moveTo>
                <a:cubicBezTo>
                  <a:pt x="191" y="0"/>
                  <a:pt x="1" y="190"/>
                  <a:pt x="1" y="438"/>
                </a:cubicBezTo>
                <a:lnTo>
                  <a:pt x="1" y="2321"/>
                </a:lnTo>
                <a:cubicBezTo>
                  <a:pt x="1" y="2568"/>
                  <a:pt x="210" y="2758"/>
                  <a:pt x="457" y="2758"/>
                </a:cubicBezTo>
                <a:cubicBezTo>
                  <a:pt x="705" y="2758"/>
                  <a:pt x="895" y="2568"/>
                  <a:pt x="895" y="2321"/>
                </a:cubicBezTo>
                <a:lnTo>
                  <a:pt x="895" y="438"/>
                </a:lnTo>
                <a:cubicBezTo>
                  <a:pt x="895" y="190"/>
                  <a:pt x="705" y="0"/>
                  <a:pt x="4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3"/>
          <p:cNvSpPr/>
          <p:nvPr/>
        </p:nvSpPr>
        <p:spPr>
          <a:xfrm>
            <a:off x="4748412" y="3439828"/>
            <a:ext cx="271903" cy="87003"/>
          </a:xfrm>
          <a:custGeom>
            <a:avLst/>
            <a:gdLst/>
            <a:ahLst/>
            <a:cxnLst/>
            <a:rect l="l" t="t" r="r" b="b"/>
            <a:pathLst>
              <a:path w="2797" h="895" extrusionOk="0">
                <a:moveTo>
                  <a:pt x="438" y="0"/>
                </a:moveTo>
                <a:cubicBezTo>
                  <a:pt x="191" y="0"/>
                  <a:pt x="1" y="190"/>
                  <a:pt x="1" y="438"/>
                </a:cubicBezTo>
                <a:cubicBezTo>
                  <a:pt x="1" y="685"/>
                  <a:pt x="191" y="894"/>
                  <a:pt x="438" y="894"/>
                </a:cubicBezTo>
                <a:lnTo>
                  <a:pt x="2359" y="894"/>
                </a:lnTo>
                <a:cubicBezTo>
                  <a:pt x="2607" y="894"/>
                  <a:pt x="2797" y="685"/>
                  <a:pt x="2797" y="438"/>
                </a:cubicBezTo>
                <a:cubicBezTo>
                  <a:pt x="2797" y="190"/>
                  <a:pt x="2607" y="0"/>
                  <a:pt x="23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3"/>
          <p:cNvSpPr txBox="1">
            <a:spLocks noGrp="1"/>
          </p:cNvSpPr>
          <p:nvPr>
            <p:ph type="body" idx="1"/>
          </p:nvPr>
        </p:nvSpPr>
        <p:spPr>
          <a:xfrm>
            <a:off x="4800675" y="1539741"/>
            <a:ext cx="2817900" cy="206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chemeClr val="accent1"/>
                </a:solidFill>
                <a:latin typeface="Raleway"/>
                <a:ea typeface="Raleway"/>
                <a:cs typeface="Raleway"/>
                <a:sym typeface="Raleway"/>
              </a:rPr>
              <a:t>Utilize outside database</a:t>
            </a:r>
            <a:endParaRPr sz="1500" b="1">
              <a:solidFill>
                <a:schemeClr val="accent1"/>
              </a:solidFill>
              <a:latin typeface="Raleway"/>
              <a:ea typeface="Raleway"/>
              <a:cs typeface="Raleway"/>
              <a:sym typeface="Raleway"/>
            </a:endParaRPr>
          </a:p>
          <a:p>
            <a:pPr marL="0" lvl="0" indent="0" algn="ctr" rtl="0">
              <a:spcBef>
                <a:spcPts val="0"/>
              </a:spcBef>
              <a:spcAft>
                <a:spcPts val="0"/>
              </a:spcAft>
              <a:buNone/>
            </a:pPr>
            <a:endParaRPr sz="1500" b="1">
              <a:solidFill>
                <a:schemeClr val="accent1"/>
              </a:solidFill>
              <a:latin typeface="Raleway"/>
              <a:ea typeface="Raleway"/>
              <a:cs typeface="Raleway"/>
              <a:sym typeface="Raleway"/>
            </a:endParaRPr>
          </a:p>
          <a:p>
            <a:pPr marL="0" lvl="0" indent="0" algn="ctr" rtl="0">
              <a:spcBef>
                <a:spcPts val="0"/>
              </a:spcBef>
              <a:spcAft>
                <a:spcPts val="0"/>
              </a:spcAft>
              <a:buNone/>
            </a:pPr>
            <a:endParaRPr sz="1500" b="1">
              <a:solidFill>
                <a:schemeClr val="accent1"/>
              </a:solidFill>
              <a:latin typeface="Raleway"/>
              <a:ea typeface="Raleway"/>
              <a:cs typeface="Raleway"/>
              <a:sym typeface="Raleway"/>
            </a:endParaRPr>
          </a:p>
          <a:p>
            <a:pPr marL="0" lvl="0" indent="0" algn="ctr" rtl="0">
              <a:spcBef>
                <a:spcPts val="0"/>
              </a:spcBef>
              <a:spcAft>
                <a:spcPts val="0"/>
              </a:spcAft>
              <a:buNone/>
            </a:pPr>
            <a:endParaRPr sz="1500" b="1">
              <a:solidFill>
                <a:schemeClr val="accent1"/>
              </a:solidFill>
              <a:latin typeface="Raleway"/>
              <a:ea typeface="Raleway"/>
              <a:cs typeface="Raleway"/>
              <a:sym typeface="Raleway"/>
            </a:endParaRPr>
          </a:p>
          <a:p>
            <a:pPr marL="0" lvl="0" indent="0" algn="ctr" rtl="0">
              <a:spcBef>
                <a:spcPts val="0"/>
              </a:spcBef>
              <a:spcAft>
                <a:spcPts val="0"/>
              </a:spcAft>
              <a:buNone/>
            </a:pPr>
            <a:r>
              <a:rPr lang="en" sz="1500" b="1">
                <a:solidFill>
                  <a:schemeClr val="accent1"/>
                </a:solidFill>
                <a:latin typeface="Raleway"/>
                <a:ea typeface="Raleway"/>
                <a:cs typeface="Raleway"/>
                <a:sym typeface="Raleway"/>
              </a:rPr>
              <a:t>Increase population size</a:t>
            </a:r>
            <a:endParaRPr sz="1500" b="1">
              <a:solidFill>
                <a:schemeClr val="accent1"/>
              </a:solidFill>
              <a:latin typeface="Raleway"/>
              <a:ea typeface="Raleway"/>
              <a:cs typeface="Raleway"/>
              <a:sym typeface="Raleway"/>
            </a:endParaRPr>
          </a:p>
          <a:p>
            <a:pPr marL="0" lvl="0" indent="0" algn="ctr" rtl="0">
              <a:spcBef>
                <a:spcPts val="0"/>
              </a:spcBef>
              <a:spcAft>
                <a:spcPts val="0"/>
              </a:spcAft>
              <a:buNone/>
            </a:pPr>
            <a:endParaRPr sz="1500" b="1">
              <a:solidFill>
                <a:schemeClr val="accent1"/>
              </a:solidFill>
              <a:latin typeface="Raleway"/>
              <a:ea typeface="Raleway"/>
              <a:cs typeface="Raleway"/>
              <a:sym typeface="Raleway"/>
            </a:endParaRPr>
          </a:p>
          <a:p>
            <a:pPr marL="0" lvl="0" indent="0" algn="ctr" rtl="0">
              <a:spcBef>
                <a:spcPts val="0"/>
              </a:spcBef>
              <a:spcAft>
                <a:spcPts val="0"/>
              </a:spcAft>
              <a:buNone/>
            </a:pPr>
            <a:endParaRPr sz="1500" b="1">
              <a:solidFill>
                <a:schemeClr val="accent1"/>
              </a:solidFill>
              <a:latin typeface="Raleway"/>
              <a:ea typeface="Raleway"/>
              <a:cs typeface="Raleway"/>
              <a:sym typeface="Raleway"/>
            </a:endParaRPr>
          </a:p>
          <a:p>
            <a:pPr marL="0" lvl="0" indent="0" algn="ctr" rtl="0">
              <a:spcBef>
                <a:spcPts val="0"/>
              </a:spcBef>
              <a:spcAft>
                <a:spcPts val="0"/>
              </a:spcAft>
              <a:buNone/>
            </a:pPr>
            <a:endParaRPr sz="1500" b="1">
              <a:solidFill>
                <a:schemeClr val="accent1"/>
              </a:solidFill>
              <a:latin typeface="Raleway"/>
              <a:ea typeface="Raleway"/>
              <a:cs typeface="Raleway"/>
              <a:sym typeface="Raleway"/>
            </a:endParaRPr>
          </a:p>
          <a:p>
            <a:pPr marL="0" lvl="0" indent="0" algn="ctr" rtl="0">
              <a:spcBef>
                <a:spcPts val="0"/>
              </a:spcBef>
              <a:spcAft>
                <a:spcPts val="0"/>
              </a:spcAft>
              <a:buNone/>
            </a:pPr>
            <a:r>
              <a:rPr lang="en" sz="1500" b="1">
                <a:solidFill>
                  <a:schemeClr val="accent1"/>
                </a:solidFill>
                <a:latin typeface="Raleway"/>
                <a:ea typeface="Raleway"/>
                <a:cs typeface="Raleway"/>
                <a:sym typeface="Raleway"/>
              </a:rPr>
              <a:t>Additional model tuning</a:t>
            </a:r>
            <a:endParaRPr sz="1500" b="1">
              <a:solidFill>
                <a:schemeClr val="accent1"/>
              </a:solidFill>
              <a:latin typeface="Raleway"/>
              <a:ea typeface="Raleway"/>
              <a:cs typeface="Raleway"/>
              <a:sym typeface="Raleway"/>
            </a:endParaRPr>
          </a:p>
        </p:txBody>
      </p:sp>
      <p:sp>
        <p:nvSpPr>
          <p:cNvPr id="538" name="Google Shape;538;p43"/>
          <p:cNvSpPr/>
          <p:nvPr/>
        </p:nvSpPr>
        <p:spPr>
          <a:xfrm>
            <a:off x="3973873" y="1404275"/>
            <a:ext cx="607278" cy="478824"/>
          </a:xfrm>
          <a:custGeom>
            <a:avLst/>
            <a:gdLst/>
            <a:ahLst/>
            <a:cxnLst/>
            <a:rect l="l" t="t" r="r" b="b"/>
            <a:pathLst>
              <a:path w="2691" h="2122" extrusionOk="0">
                <a:moveTo>
                  <a:pt x="1630" y="1"/>
                </a:moveTo>
                <a:lnTo>
                  <a:pt x="1630" y="722"/>
                </a:lnTo>
                <a:lnTo>
                  <a:pt x="1630" y="808"/>
                </a:lnTo>
                <a:lnTo>
                  <a:pt x="0" y="808"/>
                </a:lnTo>
                <a:lnTo>
                  <a:pt x="0" y="1321"/>
                </a:lnTo>
                <a:lnTo>
                  <a:pt x="1630" y="1321"/>
                </a:lnTo>
                <a:lnTo>
                  <a:pt x="1630" y="1407"/>
                </a:lnTo>
                <a:lnTo>
                  <a:pt x="1630" y="2121"/>
                </a:lnTo>
                <a:lnTo>
                  <a:pt x="2691" y="1061"/>
                </a:lnTo>
                <a:lnTo>
                  <a:pt x="16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3"/>
          <p:cNvSpPr/>
          <p:nvPr/>
        </p:nvSpPr>
        <p:spPr>
          <a:xfrm>
            <a:off x="3973873" y="2332350"/>
            <a:ext cx="607278" cy="478824"/>
          </a:xfrm>
          <a:custGeom>
            <a:avLst/>
            <a:gdLst/>
            <a:ahLst/>
            <a:cxnLst/>
            <a:rect l="l" t="t" r="r" b="b"/>
            <a:pathLst>
              <a:path w="2691" h="2122" extrusionOk="0">
                <a:moveTo>
                  <a:pt x="1630" y="1"/>
                </a:moveTo>
                <a:lnTo>
                  <a:pt x="1630" y="722"/>
                </a:lnTo>
                <a:lnTo>
                  <a:pt x="1630" y="808"/>
                </a:lnTo>
                <a:lnTo>
                  <a:pt x="0" y="808"/>
                </a:lnTo>
                <a:lnTo>
                  <a:pt x="0" y="1321"/>
                </a:lnTo>
                <a:lnTo>
                  <a:pt x="1630" y="1321"/>
                </a:lnTo>
                <a:lnTo>
                  <a:pt x="1630" y="1407"/>
                </a:lnTo>
                <a:lnTo>
                  <a:pt x="1630" y="2121"/>
                </a:lnTo>
                <a:lnTo>
                  <a:pt x="2691" y="1061"/>
                </a:lnTo>
                <a:lnTo>
                  <a:pt x="16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44"/>
          <p:cNvSpPr txBox="1">
            <a:spLocks noGrp="1"/>
          </p:cNvSpPr>
          <p:nvPr>
            <p:ph type="title"/>
          </p:nvPr>
        </p:nvSpPr>
        <p:spPr>
          <a:xfrm>
            <a:off x="715050" y="35810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3"/>
                </a:solidFill>
              </a:rPr>
              <a:t>Clinical Application</a:t>
            </a:r>
            <a:endParaRPr>
              <a:solidFill>
                <a:schemeClr val="accent3"/>
              </a:solidFill>
            </a:endParaRPr>
          </a:p>
        </p:txBody>
      </p:sp>
      <p:sp>
        <p:nvSpPr>
          <p:cNvPr id="545" name="Google Shape;545;p44"/>
          <p:cNvSpPr txBox="1">
            <a:spLocks noGrp="1"/>
          </p:cNvSpPr>
          <p:nvPr>
            <p:ph type="body" idx="1"/>
          </p:nvPr>
        </p:nvSpPr>
        <p:spPr>
          <a:xfrm>
            <a:off x="1112125" y="1299300"/>
            <a:ext cx="7713900" cy="82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accent1"/>
                </a:solidFill>
                <a:latin typeface="Raleway SemiBold"/>
                <a:ea typeface="Raleway SemiBold"/>
                <a:cs typeface="Raleway SemiBold"/>
                <a:sym typeface="Raleway SemiBold"/>
              </a:rPr>
              <a:t>Patterns present in patient and clinical data can be utilized to predict MDR bacterial organisms as the cause of UTIs in dogs.</a:t>
            </a:r>
            <a:endParaRPr sz="1500" baseline="30000">
              <a:solidFill>
                <a:schemeClr val="accent1"/>
              </a:solidFill>
              <a:latin typeface="Raleway SemiBold"/>
              <a:ea typeface="Raleway SemiBold"/>
              <a:cs typeface="Raleway SemiBold"/>
              <a:sym typeface="Raleway SemiBold"/>
            </a:endParaRPr>
          </a:p>
        </p:txBody>
      </p:sp>
      <p:sp>
        <p:nvSpPr>
          <p:cNvPr id="546" name="Google Shape;546;p44"/>
          <p:cNvSpPr/>
          <p:nvPr/>
        </p:nvSpPr>
        <p:spPr>
          <a:xfrm>
            <a:off x="877675" y="1425426"/>
            <a:ext cx="202500" cy="216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4"/>
          <p:cNvSpPr/>
          <p:nvPr/>
        </p:nvSpPr>
        <p:spPr>
          <a:xfrm>
            <a:off x="1112125" y="2596951"/>
            <a:ext cx="202500" cy="21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4"/>
          <p:cNvSpPr/>
          <p:nvPr/>
        </p:nvSpPr>
        <p:spPr>
          <a:xfrm>
            <a:off x="5001325" y="2544851"/>
            <a:ext cx="202500" cy="21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4"/>
          <p:cNvSpPr txBox="1">
            <a:spLocks noGrp="1"/>
          </p:cNvSpPr>
          <p:nvPr>
            <p:ph type="body" idx="1"/>
          </p:nvPr>
        </p:nvSpPr>
        <p:spPr>
          <a:xfrm>
            <a:off x="1411150" y="2408025"/>
            <a:ext cx="2727600" cy="146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500" b="1">
                <a:solidFill>
                  <a:schemeClr val="accent2"/>
                </a:solidFill>
                <a:latin typeface="Raleway"/>
                <a:ea typeface="Raleway"/>
                <a:cs typeface="Raleway"/>
                <a:sym typeface="Raleway"/>
              </a:rPr>
              <a:t>Model 1: Amoxicillin Resistance Prediction</a:t>
            </a:r>
            <a:endParaRPr sz="1500" b="1">
              <a:solidFill>
                <a:schemeClr val="accent2"/>
              </a:solidFill>
              <a:latin typeface="Raleway"/>
              <a:ea typeface="Raleway"/>
              <a:cs typeface="Raleway"/>
              <a:sym typeface="Raleway"/>
            </a:endParaRPr>
          </a:p>
          <a:p>
            <a:pPr marL="0" lvl="0" indent="0" algn="ctr" rtl="0">
              <a:spcBef>
                <a:spcPts val="0"/>
              </a:spcBef>
              <a:spcAft>
                <a:spcPts val="0"/>
              </a:spcAft>
              <a:buNone/>
            </a:pPr>
            <a:endParaRPr sz="1500" b="1">
              <a:solidFill>
                <a:schemeClr val="accent3"/>
              </a:solidFill>
              <a:latin typeface="Raleway"/>
              <a:ea typeface="Raleway"/>
              <a:cs typeface="Raleway"/>
              <a:sym typeface="Raleway"/>
            </a:endParaRPr>
          </a:p>
          <a:p>
            <a:pPr marL="457200" lvl="0" indent="-323850" algn="ctr" rtl="0">
              <a:spcBef>
                <a:spcPts val="0"/>
              </a:spcBef>
              <a:spcAft>
                <a:spcPts val="0"/>
              </a:spcAft>
              <a:buClr>
                <a:schemeClr val="accent2"/>
              </a:buClr>
              <a:buSzPts val="1500"/>
              <a:buFont typeface="Raleway"/>
              <a:buChar char="●"/>
            </a:pPr>
            <a:r>
              <a:rPr lang="en" sz="1500" b="1">
                <a:solidFill>
                  <a:schemeClr val="accent2"/>
                </a:solidFill>
                <a:latin typeface="Raleway"/>
                <a:ea typeface="Raleway"/>
                <a:cs typeface="Raleway"/>
                <a:sym typeface="Raleway"/>
              </a:rPr>
              <a:t>Poor predictive performance</a:t>
            </a:r>
            <a:endParaRPr sz="1500" b="1">
              <a:solidFill>
                <a:schemeClr val="accent2"/>
              </a:solidFill>
              <a:latin typeface="Raleway"/>
              <a:ea typeface="Raleway"/>
              <a:cs typeface="Raleway"/>
              <a:sym typeface="Raleway"/>
            </a:endParaRPr>
          </a:p>
        </p:txBody>
      </p:sp>
      <p:sp>
        <p:nvSpPr>
          <p:cNvPr id="550" name="Google Shape;550;p44"/>
          <p:cNvSpPr txBox="1">
            <a:spLocks noGrp="1"/>
          </p:cNvSpPr>
          <p:nvPr>
            <p:ph type="body" idx="1"/>
          </p:nvPr>
        </p:nvSpPr>
        <p:spPr>
          <a:xfrm>
            <a:off x="5203825" y="2408025"/>
            <a:ext cx="2727600" cy="160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500" b="1">
                <a:solidFill>
                  <a:schemeClr val="accent2"/>
                </a:solidFill>
                <a:latin typeface="Raleway"/>
                <a:ea typeface="Raleway"/>
                <a:cs typeface="Raleway"/>
                <a:sym typeface="Raleway"/>
              </a:rPr>
              <a:t>Model 2: Multidrug Resistance Prediction</a:t>
            </a:r>
            <a:endParaRPr sz="1500" b="1">
              <a:solidFill>
                <a:schemeClr val="accent2"/>
              </a:solidFill>
              <a:latin typeface="Raleway"/>
              <a:ea typeface="Raleway"/>
              <a:cs typeface="Raleway"/>
              <a:sym typeface="Raleway"/>
            </a:endParaRPr>
          </a:p>
          <a:p>
            <a:pPr marL="0" lvl="0" indent="0" algn="ctr" rtl="0">
              <a:spcBef>
                <a:spcPts val="0"/>
              </a:spcBef>
              <a:spcAft>
                <a:spcPts val="0"/>
              </a:spcAft>
              <a:buNone/>
            </a:pPr>
            <a:endParaRPr sz="1500" b="1">
              <a:solidFill>
                <a:schemeClr val="accent2"/>
              </a:solidFill>
              <a:latin typeface="Raleway"/>
              <a:ea typeface="Raleway"/>
              <a:cs typeface="Raleway"/>
              <a:sym typeface="Raleway"/>
            </a:endParaRPr>
          </a:p>
          <a:p>
            <a:pPr marL="457200" lvl="0" indent="-323850" algn="ctr" rtl="0">
              <a:spcBef>
                <a:spcPts val="0"/>
              </a:spcBef>
              <a:spcAft>
                <a:spcPts val="0"/>
              </a:spcAft>
              <a:buClr>
                <a:schemeClr val="accent2"/>
              </a:buClr>
              <a:buSzPts val="1500"/>
              <a:buFont typeface="Raleway"/>
              <a:buChar char="●"/>
            </a:pPr>
            <a:r>
              <a:rPr lang="en" sz="1500" b="1">
                <a:solidFill>
                  <a:schemeClr val="accent2"/>
                </a:solidFill>
                <a:latin typeface="Raleway"/>
                <a:ea typeface="Raleway"/>
                <a:cs typeface="Raleway"/>
                <a:sym typeface="Raleway"/>
              </a:rPr>
              <a:t>Fair predictive performance</a:t>
            </a:r>
            <a:endParaRPr sz="1500" b="1">
              <a:solidFill>
                <a:schemeClr val="accent2"/>
              </a:solidFill>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45"/>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accent1"/>
              </a:buClr>
              <a:buSzPts val="1800"/>
              <a:buFont typeface="Raleway"/>
              <a:buChar char="●"/>
            </a:pPr>
            <a:r>
              <a:rPr lang="en" sz="1800" b="1">
                <a:solidFill>
                  <a:schemeClr val="accent1"/>
                </a:solidFill>
                <a:latin typeface="Raleway"/>
                <a:ea typeface="Raleway"/>
                <a:cs typeface="Raleway"/>
                <a:sym typeface="Raleway"/>
              </a:rPr>
              <a:t>Dr. Krystle Reagan</a:t>
            </a:r>
            <a:br>
              <a:rPr lang="en" sz="1800" b="1">
                <a:solidFill>
                  <a:schemeClr val="accent1"/>
                </a:solidFill>
                <a:latin typeface="Raleway"/>
                <a:ea typeface="Raleway"/>
                <a:cs typeface="Raleway"/>
                <a:sym typeface="Raleway"/>
              </a:rPr>
            </a:br>
            <a:endParaRPr sz="1800" b="1">
              <a:solidFill>
                <a:schemeClr val="accent1"/>
              </a:solidFill>
              <a:latin typeface="Raleway"/>
              <a:ea typeface="Raleway"/>
              <a:cs typeface="Raleway"/>
              <a:sym typeface="Raleway"/>
            </a:endParaRPr>
          </a:p>
          <a:p>
            <a:pPr marL="457200" lvl="0" indent="-342900" algn="l" rtl="0">
              <a:lnSpc>
                <a:spcPct val="100000"/>
              </a:lnSpc>
              <a:spcBef>
                <a:spcPts val="0"/>
              </a:spcBef>
              <a:spcAft>
                <a:spcPts val="0"/>
              </a:spcAft>
              <a:buClr>
                <a:schemeClr val="accent1"/>
              </a:buClr>
              <a:buSzPts val="1800"/>
              <a:buFont typeface="Raleway"/>
              <a:buChar char="●"/>
            </a:pPr>
            <a:r>
              <a:rPr lang="en" sz="1800" b="1">
                <a:solidFill>
                  <a:schemeClr val="accent3"/>
                </a:solidFill>
                <a:latin typeface="Raleway"/>
                <a:ea typeface="Raleway"/>
                <a:cs typeface="Raleway"/>
                <a:sym typeface="Raleway"/>
              </a:rPr>
              <a:t>STAR administration</a:t>
            </a:r>
            <a:br>
              <a:rPr lang="en" sz="1800" b="1">
                <a:solidFill>
                  <a:schemeClr val="accent1"/>
                </a:solidFill>
                <a:latin typeface="Raleway"/>
                <a:ea typeface="Raleway"/>
                <a:cs typeface="Raleway"/>
                <a:sym typeface="Raleway"/>
              </a:rPr>
            </a:br>
            <a:endParaRPr sz="1800" b="1">
              <a:solidFill>
                <a:schemeClr val="accent1"/>
              </a:solidFill>
              <a:latin typeface="Raleway"/>
              <a:ea typeface="Raleway"/>
              <a:cs typeface="Raleway"/>
              <a:sym typeface="Raleway"/>
            </a:endParaRPr>
          </a:p>
          <a:p>
            <a:pPr marL="457200" lvl="0" indent="-342900" algn="l" rtl="0">
              <a:lnSpc>
                <a:spcPct val="100000"/>
              </a:lnSpc>
              <a:spcBef>
                <a:spcPts val="0"/>
              </a:spcBef>
              <a:spcAft>
                <a:spcPts val="0"/>
              </a:spcAft>
              <a:buClr>
                <a:schemeClr val="accent1"/>
              </a:buClr>
              <a:buSzPts val="1800"/>
              <a:buFont typeface="Raleway"/>
              <a:buChar char="●"/>
            </a:pPr>
            <a:r>
              <a:rPr lang="en" sz="1800" b="1">
                <a:solidFill>
                  <a:schemeClr val="accent1"/>
                </a:solidFill>
                <a:latin typeface="Raleway"/>
                <a:ea typeface="Raleway"/>
                <a:cs typeface="Raleway"/>
                <a:sym typeface="Raleway"/>
              </a:rPr>
              <a:t>Financial support was provided by the Students Training in Advanced Research (STAR) Program</a:t>
            </a:r>
            <a:endParaRPr sz="1900" b="1">
              <a:latin typeface="Raleway"/>
              <a:ea typeface="Raleway"/>
              <a:cs typeface="Raleway"/>
              <a:sym typeface="Raleway"/>
            </a:endParaRPr>
          </a:p>
        </p:txBody>
      </p:sp>
      <p:sp>
        <p:nvSpPr>
          <p:cNvPr id="556" name="Google Shape;556;p45"/>
          <p:cNvSpPr txBox="1">
            <a:spLocks noGrp="1"/>
          </p:cNvSpPr>
          <p:nvPr>
            <p:ph type="title"/>
          </p:nvPr>
        </p:nvSpPr>
        <p:spPr>
          <a:xfrm>
            <a:off x="715050" y="35810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Acknowledgements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3000">
              <a:srgbClr val="194175"/>
            </a:gs>
            <a:gs pos="100000">
              <a:schemeClr val="accent2"/>
            </a:gs>
          </a:gsLst>
          <a:lin ang="8099331" scaled="0"/>
        </a:gradFill>
        <a:effectLst/>
      </p:bgPr>
    </p:bg>
    <p:spTree>
      <p:nvGrpSpPr>
        <p:cNvPr id="1" name="Shape 560"/>
        <p:cNvGrpSpPr/>
        <p:nvPr/>
      </p:nvGrpSpPr>
      <p:grpSpPr>
        <a:xfrm>
          <a:off x="0" y="0"/>
          <a:ext cx="0" cy="0"/>
          <a:chOff x="0" y="0"/>
          <a:chExt cx="0" cy="0"/>
        </a:xfrm>
      </p:grpSpPr>
      <p:sp>
        <p:nvSpPr>
          <p:cNvPr id="561" name="Google Shape;561;p46"/>
          <p:cNvSpPr txBox="1">
            <a:spLocks noGrp="1"/>
          </p:cNvSpPr>
          <p:nvPr>
            <p:ph type="title"/>
          </p:nvPr>
        </p:nvSpPr>
        <p:spPr>
          <a:xfrm>
            <a:off x="1136850" y="1791750"/>
            <a:ext cx="6870300" cy="156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t>Thank you!</a:t>
            </a:r>
            <a:endParaRPr sz="6000"/>
          </a:p>
          <a:p>
            <a:pPr marL="0" lvl="0" indent="0" algn="ctr" rtl="0">
              <a:spcBef>
                <a:spcPts val="0"/>
              </a:spcBef>
              <a:spcAft>
                <a:spcPts val="0"/>
              </a:spcAft>
              <a:buNone/>
            </a:pPr>
            <a:endParaRPr sz="6000"/>
          </a:p>
          <a:p>
            <a:pPr marL="0" lvl="0" indent="0" algn="ctr" rtl="0">
              <a:spcBef>
                <a:spcPts val="0"/>
              </a:spcBef>
              <a:spcAft>
                <a:spcPts val="0"/>
              </a:spcAft>
              <a:buNone/>
            </a:pPr>
            <a:r>
              <a:rPr lang="en" sz="3000"/>
              <a:t>Questions?</a:t>
            </a:r>
            <a:endParaRPr sz="3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47"/>
          <p:cNvSpPr txBox="1">
            <a:spLocks noGrp="1"/>
          </p:cNvSpPr>
          <p:nvPr>
            <p:ph type="title"/>
          </p:nvPr>
        </p:nvSpPr>
        <p:spPr>
          <a:xfrm>
            <a:off x="715050" y="35810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Data</a:t>
            </a:r>
            <a:endParaRPr/>
          </a:p>
        </p:txBody>
      </p:sp>
      <p:graphicFrame>
        <p:nvGraphicFramePr>
          <p:cNvPr id="567" name="Google Shape;567;p47"/>
          <p:cNvGraphicFramePr/>
          <p:nvPr/>
        </p:nvGraphicFramePr>
        <p:xfrm>
          <a:off x="6167925" y="1962175"/>
          <a:ext cx="2516050" cy="1219140"/>
        </p:xfrm>
        <a:graphic>
          <a:graphicData uri="http://schemas.openxmlformats.org/drawingml/2006/table">
            <a:tbl>
              <a:tblPr>
                <a:noFill/>
                <a:tableStyleId>{EE6A89F1-7E9F-49F9-978C-6D015DF29822}</a:tableStyleId>
              </a:tblPr>
              <a:tblGrid>
                <a:gridCol w="1688950">
                  <a:extLst>
                    <a:ext uri="{9D8B030D-6E8A-4147-A177-3AD203B41FA5}">
                      <a16:colId xmlns:a16="http://schemas.microsoft.com/office/drawing/2014/main" val="20000"/>
                    </a:ext>
                  </a:extLst>
                </a:gridCol>
                <a:gridCol w="8271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
                          <a:solidFill>
                            <a:schemeClr val="accent5"/>
                          </a:solidFill>
                          <a:latin typeface="Raleway Medium"/>
                          <a:ea typeface="Raleway Medium"/>
                          <a:cs typeface="Raleway Medium"/>
                          <a:sym typeface="Raleway Medium"/>
                        </a:rPr>
                        <a:t>One organism grown</a:t>
                      </a:r>
                      <a:endParaRPr>
                        <a:solidFill>
                          <a:schemeClr val="accent5"/>
                        </a:solidFill>
                        <a:latin typeface="Raleway Medium"/>
                        <a:ea typeface="Raleway Medium"/>
                        <a:cs typeface="Raleway Medium"/>
                        <a:sym typeface="Raleway Medium"/>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5"/>
                          </a:solidFill>
                          <a:latin typeface="Raleway Medium"/>
                          <a:ea typeface="Raleway Medium"/>
                          <a:cs typeface="Raleway Medium"/>
                          <a:sym typeface="Raleway Medium"/>
                        </a:rPr>
                        <a:t>983</a:t>
                      </a:r>
                      <a:endParaRPr>
                        <a:solidFill>
                          <a:schemeClr val="accent5"/>
                        </a:solidFill>
                        <a:latin typeface="Raleway Medium"/>
                        <a:ea typeface="Raleway Medium"/>
                        <a:cs typeface="Raleway Medium"/>
                        <a:sym typeface="Raleway Medium"/>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solidFill>
                            <a:schemeClr val="accent5"/>
                          </a:solidFill>
                          <a:latin typeface="Raleway Medium"/>
                          <a:ea typeface="Raleway Medium"/>
                          <a:cs typeface="Raleway Medium"/>
                          <a:sym typeface="Raleway Medium"/>
                        </a:rPr>
                        <a:t>Multiple organisms grown</a:t>
                      </a:r>
                      <a:endParaRPr>
                        <a:solidFill>
                          <a:schemeClr val="accent5"/>
                        </a:solidFill>
                        <a:latin typeface="Raleway Medium"/>
                        <a:ea typeface="Raleway Medium"/>
                        <a:cs typeface="Raleway Medium"/>
                        <a:sym typeface="Raleway Medium"/>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5"/>
                          </a:solidFill>
                          <a:latin typeface="Raleway Medium"/>
                          <a:ea typeface="Raleway Medium"/>
                          <a:cs typeface="Raleway Medium"/>
                          <a:sym typeface="Raleway Medium"/>
                        </a:rPr>
                        <a:t>209</a:t>
                      </a:r>
                      <a:endParaRPr>
                        <a:solidFill>
                          <a:schemeClr val="accent5"/>
                        </a:solidFill>
                        <a:latin typeface="Raleway Medium"/>
                        <a:ea typeface="Raleway Medium"/>
                        <a:cs typeface="Raleway Medium"/>
                        <a:sym typeface="Raleway Medium"/>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568" name="Google Shape;568;p47" title="Chart"/>
          <p:cNvPicPr preferRelativeResize="0"/>
          <p:nvPr/>
        </p:nvPicPr>
        <p:blipFill>
          <a:blip r:embed="rId3">
            <a:alphaModFix/>
          </a:blip>
          <a:stretch>
            <a:fillRect/>
          </a:stretch>
        </p:blipFill>
        <p:spPr>
          <a:xfrm>
            <a:off x="715050" y="1274725"/>
            <a:ext cx="5173125" cy="3198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48"/>
          <p:cNvSpPr txBox="1">
            <a:spLocks noGrp="1"/>
          </p:cNvSpPr>
          <p:nvPr>
            <p:ph type="title"/>
          </p:nvPr>
        </p:nvSpPr>
        <p:spPr>
          <a:xfrm>
            <a:off x="715050" y="35810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Data</a:t>
            </a:r>
            <a:endParaRPr/>
          </a:p>
        </p:txBody>
      </p:sp>
      <p:sp>
        <p:nvSpPr>
          <p:cNvPr id="574" name="Google Shape;574;p48"/>
          <p:cNvSpPr txBox="1"/>
          <p:nvPr/>
        </p:nvSpPr>
        <p:spPr>
          <a:xfrm flipH="1">
            <a:off x="383700" y="1076360"/>
            <a:ext cx="8376600" cy="621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200" b="1">
                <a:solidFill>
                  <a:schemeClr val="accent3"/>
                </a:solidFill>
                <a:latin typeface="Montserrat"/>
                <a:ea typeface="Montserrat"/>
                <a:cs typeface="Montserrat"/>
                <a:sym typeface="Montserrat"/>
              </a:rPr>
              <a:t>AMR - RF Model</a:t>
            </a:r>
            <a:endParaRPr sz="2200" b="1">
              <a:solidFill>
                <a:schemeClr val="accent3"/>
              </a:solidFill>
              <a:latin typeface="Montserrat"/>
              <a:ea typeface="Montserrat"/>
              <a:cs typeface="Montserrat"/>
              <a:sym typeface="Montserrat"/>
            </a:endParaRPr>
          </a:p>
        </p:txBody>
      </p:sp>
      <p:pic>
        <p:nvPicPr>
          <p:cNvPr id="575" name="Google Shape;575;p48"/>
          <p:cNvPicPr preferRelativeResize="0"/>
          <p:nvPr/>
        </p:nvPicPr>
        <p:blipFill>
          <a:blip r:embed="rId3">
            <a:alphaModFix/>
          </a:blip>
          <a:stretch>
            <a:fillRect/>
          </a:stretch>
        </p:blipFill>
        <p:spPr>
          <a:xfrm>
            <a:off x="1296250" y="1793376"/>
            <a:ext cx="6551476" cy="27857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49"/>
          <p:cNvSpPr txBox="1">
            <a:spLocks noGrp="1"/>
          </p:cNvSpPr>
          <p:nvPr>
            <p:ph type="title"/>
          </p:nvPr>
        </p:nvSpPr>
        <p:spPr>
          <a:xfrm>
            <a:off x="715050" y="35810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Data</a:t>
            </a:r>
            <a:endParaRPr/>
          </a:p>
        </p:txBody>
      </p:sp>
      <p:sp>
        <p:nvSpPr>
          <p:cNvPr id="581" name="Google Shape;581;p49"/>
          <p:cNvSpPr txBox="1"/>
          <p:nvPr/>
        </p:nvSpPr>
        <p:spPr>
          <a:xfrm flipH="1">
            <a:off x="383700" y="1083200"/>
            <a:ext cx="8376600" cy="621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200" b="1">
                <a:solidFill>
                  <a:schemeClr val="accent3"/>
                </a:solidFill>
                <a:latin typeface="Montserrat"/>
                <a:ea typeface="Montserrat"/>
                <a:cs typeface="Montserrat"/>
                <a:sym typeface="Montserrat"/>
              </a:rPr>
              <a:t>MDR - GBC Model</a:t>
            </a:r>
            <a:endParaRPr sz="2200" b="1">
              <a:solidFill>
                <a:schemeClr val="accent3"/>
              </a:solidFill>
              <a:latin typeface="Montserrat"/>
              <a:ea typeface="Montserrat"/>
              <a:cs typeface="Montserrat"/>
              <a:sym typeface="Montserrat"/>
            </a:endParaRPr>
          </a:p>
        </p:txBody>
      </p:sp>
      <p:pic>
        <p:nvPicPr>
          <p:cNvPr id="582" name="Google Shape;582;p49"/>
          <p:cNvPicPr preferRelativeResize="0"/>
          <p:nvPr/>
        </p:nvPicPr>
        <p:blipFill rotWithShape="1">
          <a:blip r:embed="rId3">
            <a:alphaModFix/>
          </a:blip>
          <a:srcRect t="2353"/>
          <a:stretch/>
        </p:blipFill>
        <p:spPr>
          <a:xfrm>
            <a:off x="1686125" y="1704800"/>
            <a:ext cx="5771750" cy="2781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2"/>
          <p:cNvSpPr txBox="1">
            <a:spLocks noGrp="1"/>
          </p:cNvSpPr>
          <p:nvPr>
            <p:ph type="title"/>
          </p:nvPr>
        </p:nvSpPr>
        <p:spPr>
          <a:xfrm>
            <a:off x="1816900" y="247625"/>
            <a:ext cx="6612000" cy="109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Relevance to Veterinary Medicine</a:t>
            </a:r>
            <a:endParaRPr/>
          </a:p>
        </p:txBody>
      </p:sp>
      <p:pic>
        <p:nvPicPr>
          <p:cNvPr id="312" name="Google Shape;312;p32"/>
          <p:cNvPicPr preferRelativeResize="0"/>
          <p:nvPr/>
        </p:nvPicPr>
        <p:blipFill rotWithShape="1">
          <a:blip r:embed="rId3">
            <a:alphaModFix/>
          </a:blip>
          <a:srcRect l="15626" t="10255" r="2385" b="30050"/>
          <a:stretch/>
        </p:blipFill>
        <p:spPr>
          <a:xfrm>
            <a:off x="1027575" y="1450750"/>
            <a:ext cx="1293300" cy="1255500"/>
          </a:xfrm>
          <a:prstGeom prst="ellipse">
            <a:avLst/>
          </a:prstGeom>
          <a:noFill/>
          <a:ln>
            <a:noFill/>
          </a:ln>
        </p:spPr>
      </p:pic>
      <p:cxnSp>
        <p:nvCxnSpPr>
          <p:cNvPr id="313" name="Google Shape;313;p32"/>
          <p:cNvCxnSpPr/>
          <p:nvPr/>
        </p:nvCxnSpPr>
        <p:spPr>
          <a:xfrm flipH="1">
            <a:off x="2854075" y="2192900"/>
            <a:ext cx="769500" cy="3000"/>
          </a:xfrm>
          <a:prstGeom prst="straightConnector1">
            <a:avLst/>
          </a:prstGeom>
          <a:noFill/>
          <a:ln w="38100" cap="flat" cmpd="sng">
            <a:solidFill>
              <a:schemeClr val="accent1"/>
            </a:solidFill>
            <a:prstDash val="solid"/>
            <a:round/>
            <a:headEnd type="triangle" w="med" len="med"/>
            <a:tailEnd type="none" w="med" len="med"/>
          </a:ln>
        </p:spPr>
      </p:cxnSp>
      <p:pic>
        <p:nvPicPr>
          <p:cNvPr id="314" name="Google Shape;314;p32"/>
          <p:cNvPicPr preferRelativeResize="0"/>
          <p:nvPr/>
        </p:nvPicPr>
        <p:blipFill>
          <a:blip r:embed="rId4">
            <a:alphaModFix/>
          </a:blip>
          <a:stretch>
            <a:fillRect/>
          </a:stretch>
        </p:blipFill>
        <p:spPr>
          <a:xfrm>
            <a:off x="3991950" y="1450750"/>
            <a:ext cx="1255525" cy="1255525"/>
          </a:xfrm>
          <a:prstGeom prst="rect">
            <a:avLst/>
          </a:prstGeom>
          <a:noFill/>
          <a:ln>
            <a:noFill/>
          </a:ln>
        </p:spPr>
      </p:pic>
      <p:sp>
        <p:nvSpPr>
          <p:cNvPr id="315" name="Google Shape;315;p32"/>
          <p:cNvSpPr txBox="1">
            <a:spLocks noGrp="1"/>
          </p:cNvSpPr>
          <p:nvPr>
            <p:ph type="subTitle" idx="4294967295"/>
          </p:nvPr>
        </p:nvSpPr>
        <p:spPr>
          <a:xfrm>
            <a:off x="3390750" y="2633500"/>
            <a:ext cx="2457900" cy="30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Urinalysis</a:t>
            </a:r>
            <a:endParaRPr/>
          </a:p>
        </p:txBody>
      </p:sp>
      <p:cxnSp>
        <p:nvCxnSpPr>
          <p:cNvPr id="316" name="Google Shape;316;p32"/>
          <p:cNvCxnSpPr/>
          <p:nvPr/>
        </p:nvCxnSpPr>
        <p:spPr>
          <a:xfrm flipH="1">
            <a:off x="5363400" y="2192900"/>
            <a:ext cx="769500" cy="3000"/>
          </a:xfrm>
          <a:prstGeom prst="straightConnector1">
            <a:avLst/>
          </a:prstGeom>
          <a:noFill/>
          <a:ln w="38100" cap="flat" cmpd="sng">
            <a:solidFill>
              <a:schemeClr val="accent1"/>
            </a:solidFill>
            <a:prstDash val="solid"/>
            <a:round/>
            <a:headEnd type="triangle" w="med" len="med"/>
            <a:tailEnd type="none" w="med" len="med"/>
          </a:ln>
        </p:spPr>
      </p:cxnSp>
      <p:sp>
        <p:nvSpPr>
          <p:cNvPr id="317" name="Google Shape;317;p32"/>
          <p:cNvSpPr txBox="1">
            <a:spLocks noGrp="1"/>
          </p:cNvSpPr>
          <p:nvPr>
            <p:ph type="subTitle" idx="4294967295"/>
          </p:nvPr>
        </p:nvSpPr>
        <p:spPr>
          <a:xfrm>
            <a:off x="6264513" y="2706275"/>
            <a:ext cx="2457900" cy="140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Start empiric antimicrobials</a:t>
            </a:r>
            <a:endParaRPr/>
          </a:p>
          <a:p>
            <a:pPr marL="0" lvl="0" indent="0" algn="l" rtl="0">
              <a:spcBef>
                <a:spcPts val="0"/>
              </a:spcBef>
              <a:spcAft>
                <a:spcPts val="0"/>
              </a:spcAft>
              <a:buNone/>
            </a:pPr>
            <a:endParaRPr/>
          </a:p>
          <a:p>
            <a:pPr marL="0" lvl="0" indent="0" algn="ctr" rtl="0">
              <a:spcBef>
                <a:spcPts val="0"/>
              </a:spcBef>
              <a:spcAft>
                <a:spcPts val="0"/>
              </a:spcAft>
              <a:buNone/>
            </a:pPr>
            <a:endParaRPr/>
          </a:p>
        </p:txBody>
      </p:sp>
      <p:cxnSp>
        <p:nvCxnSpPr>
          <p:cNvPr id="318" name="Google Shape;318;p32"/>
          <p:cNvCxnSpPr/>
          <p:nvPr/>
        </p:nvCxnSpPr>
        <p:spPr>
          <a:xfrm rot="10800000" flipH="1">
            <a:off x="5843300" y="3167350"/>
            <a:ext cx="675300" cy="896100"/>
          </a:xfrm>
          <a:prstGeom prst="straightConnector1">
            <a:avLst/>
          </a:prstGeom>
          <a:noFill/>
          <a:ln w="38100" cap="flat" cmpd="sng">
            <a:solidFill>
              <a:schemeClr val="accent1"/>
            </a:solidFill>
            <a:prstDash val="solid"/>
            <a:round/>
            <a:headEnd type="triangle" w="med" len="med"/>
            <a:tailEnd type="none" w="med" len="med"/>
          </a:ln>
        </p:spPr>
      </p:cxnSp>
      <p:sp>
        <p:nvSpPr>
          <p:cNvPr id="319" name="Google Shape;319;p32"/>
          <p:cNvSpPr txBox="1">
            <a:spLocks noGrp="1"/>
          </p:cNvSpPr>
          <p:nvPr>
            <p:ph type="subTitle" idx="4294967295"/>
          </p:nvPr>
        </p:nvSpPr>
        <p:spPr>
          <a:xfrm>
            <a:off x="3955125" y="4063450"/>
            <a:ext cx="18399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Clinical signs persist</a:t>
            </a:r>
            <a:endParaRPr/>
          </a:p>
        </p:txBody>
      </p:sp>
      <p:cxnSp>
        <p:nvCxnSpPr>
          <p:cNvPr id="320" name="Google Shape;320;p32"/>
          <p:cNvCxnSpPr/>
          <p:nvPr/>
        </p:nvCxnSpPr>
        <p:spPr>
          <a:xfrm rot="10800000" flipH="1">
            <a:off x="3031525" y="4304500"/>
            <a:ext cx="787800" cy="2700"/>
          </a:xfrm>
          <a:prstGeom prst="straightConnector1">
            <a:avLst/>
          </a:prstGeom>
          <a:noFill/>
          <a:ln w="38100" cap="flat" cmpd="sng">
            <a:solidFill>
              <a:schemeClr val="accent1"/>
            </a:solidFill>
            <a:prstDash val="solid"/>
            <a:round/>
            <a:headEnd type="triangle" w="med" len="med"/>
            <a:tailEnd type="none" w="med" len="med"/>
          </a:ln>
        </p:spPr>
      </p:cxnSp>
      <p:sp>
        <p:nvSpPr>
          <p:cNvPr id="321" name="Google Shape;321;p32"/>
          <p:cNvSpPr txBox="1">
            <a:spLocks noGrp="1"/>
          </p:cNvSpPr>
          <p:nvPr>
            <p:ph type="subTitle" idx="4294967295"/>
          </p:nvPr>
        </p:nvSpPr>
        <p:spPr>
          <a:xfrm>
            <a:off x="754275" y="4658700"/>
            <a:ext cx="18399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Urine Culture</a:t>
            </a:r>
            <a:endParaRPr/>
          </a:p>
        </p:txBody>
      </p:sp>
      <p:pic>
        <p:nvPicPr>
          <p:cNvPr id="322" name="Google Shape;322;p32"/>
          <p:cNvPicPr preferRelativeResize="0"/>
          <p:nvPr/>
        </p:nvPicPr>
        <p:blipFill>
          <a:blip r:embed="rId5">
            <a:alphaModFix/>
          </a:blip>
          <a:stretch>
            <a:fillRect/>
          </a:stretch>
        </p:blipFill>
        <p:spPr>
          <a:xfrm>
            <a:off x="896776" y="3176301"/>
            <a:ext cx="1554901" cy="1525226"/>
          </a:xfrm>
          <a:prstGeom prst="rect">
            <a:avLst/>
          </a:prstGeom>
          <a:noFill/>
          <a:ln>
            <a:noFill/>
          </a:ln>
        </p:spPr>
      </p:pic>
      <p:pic>
        <p:nvPicPr>
          <p:cNvPr id="323" name="Google Shape;323;p32"/>
          <p:cNvPicPr preferRelativeResize="0"/>
          <p:nvPr/>
        </p:nvPicPr>
        <p:blipFill>
          <a:blip r:embed="rId6">
            <a:alphaModFix/>
          </a:blip>
          <a:stretch>
            <a:fillRect/>
          </a:stretch>
        </p:blipFill>
        <p:spPr>
          <a:xfrm>
            <a:off x="6747835" y="1409075"/>
            <a:ext cx="1338875" cy="1338875"/>
          </a:xfrm>
          <a:prstGeom prst="rect">
            <a:avLst/>
          </a:prstGeom>
          <a:noFill/>
          <a:ln>
            <a:noFill/>
          </a:ln>
        </p:spPr>
      </p:pic>
      <p:sp>
        <p:nvSpPr>
          <p:cNvPr id="324" name="Google Shape;324;p32"/>
          <p:cNvSpPr txBox="1">
            <a:spLocks noGrp="1"/>
          </p:cNvSpPr>
          <p:nvPr>
            <p:ph type="subTitle" idx="4294967295"/>
          </p:nvPr>
        </p:nvSpPr>
        <p:spPr>
          <a:xfrm>
            <a:off x="445225" y="2706246"/>
            <a:ext cx="2457900" cy="33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Dog showing signs of a UTI</a:t>
            </a:r>
            <a:endParaRPr/>
          </a:p>
        </p:txBody>
      </p:sp>
      <p:sp>
        <p:nvSpPr>
          <p:cNvPr id="325" name="Google Shape;325;p32"/>
          <p:cNvSpPr txBox="1">
            <a:spLocks noGrp="1"/>
          </p:cNvSpPr>
          <p:nvPr>
            <p:ph type="subTitle" idx="4294967295"/>
          </p:nvPr>
        </p:nvSpPr>
        <p:spPr>
          <a:xfrm>
            <a:off x="3390763" y="2866450"/>
            <a:ext cx="2457900" cy="30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Shows evidence of bacteria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50"/>
          <p:cNvSpPr txBox="1">
            <a:spLocks noGrp="1"/>
          </p:cNvSpPr>
          <p:nvPr>
            <p:ph type="title"/>
          </p:nvPr>
        </p:nvSpPr>
        <p:spPr>
          <a:xfrm>
            <a:off x="715050" y="35810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Data</a:t>
            </a:r>
            <a:endParaRPr/>
          </a:p>
        </p:txBody>
      </p:sp>
      <p:sp>
        <p:nvSpPr>
          <p:cNvPr id="588" name="Google Shape;588;p50"/>
          <p:cNvSpPr txBox="1"/>
          <p:nvPr/>
        </p:nvSpPr>
        <p:spPr>
          <a:xfrm flipH="1">
            <a:off x="383700" y="847760"/>
            <a:ext cx="8376600" cy="621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200" b="1">
                <a:solidFill>
                  <a:schemeClr val="accent3"/>
                </a:solidFill>
                <a:latin typeface="Montserrat"/>
                <a:ea typeface="Montserrat"/>
                <a:cs typeface="Montserrat"/>
                <a:sym typeface="Montserrat"/>
              </a:rPr>
              <a:t>AMR - RF Model</a:t>
            </a:r>
            <a:endParaRPr sz="2200" b="1">
              <a:solidFill>
                <a:schemeClr val="accent3"/>
              </a:solidFill>
              <a:latin typeface="Montserrat"/>
              <a:ea typeface="Montserrat"/>
              <a:cs typeface="Montserrat"/>
              <a:sym typeface="Montserrat"/>
            </a:endParaRPr>
          </a:p>
        </p:txBody>
      </p:sp>
      <p:graphicFrame>
        <p:nvGraphicFramePr>
          <p:cNvPr id="589" name="Google Shape;589;p50"/>
          <p:cNvGraphicFramePr/>
          <p:nvPr/>
        </p:nvGraphicFramePr>
        <p:xfrm>
          <a:off x="231300" y="1393150"/>
          <a:ext cx="8817000" cy="2941260"/>
        </p:xfrm>
        <a:graphic>
          <a:graphicData uri="http://schemas.openxmlformats.org/drawingml/2006/table">
            <a:tbl>
              <a:tblPr>
                <a:noFill/>
                <a:tableStyleId>{EE6A89F1-7E9F-49F9-978C-6D015DF29822}</a:tableStyleId>
              </a:tblPr>
              <a:tblGrid>
                <a:gridCol w="2197350">
                  <a:extLst>
                    <a:ext uri="{9D8B030D-6E8A-4147-A177-3AD203B41FA5}">
                      <a16:colId xmlns:a16="http://schemas.microsoft.com/office/drawing/2014/main" val="20000"/>
                    </a:ext>
                  </a:extLst>
                </a:gridCol>
                <a:gridCol w="2381600">
                  <a:extLst>
                    <a:ext uri="{9D8B030D-6E8A-4147-A177-3AD203B41FA5}">
                      <a16:colId xmlns:a16="http://schemas.microsoft.com/office/drawing/2014/main" val="20001"/>
                    </a:ext>
                  </a:extLst>
                </a:gridCol>
                <a:gridCol w="2110450">
                  <a:extLst>
                    <a:ext uri="{9D8B030D-6E8A-4147-A177-3AD203B41FA5}">
                      <a16:colId xmlns:a16="http://schemas.microsoft.com/office/drawing/2014/main" val="20002"/>
                    </a:ext>
                  </a:extLst>
                </a:gridCol>
                <a:gridCol w="2127600">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Clr>
                          <a:schemeClr val="dk1"/>
                        </a:buClr>
                        <a:buSzPts val="1100"/>
                        <a:buFont typeface="Arial"/>
                        <a:buNone/>
                      </a:pPr>
                      <a:r>
                        <a:rPr lang="en" sz="1100">
                          <a:solidFill>
                            <a:schemeClr val="dk1"/>
                          </a:solidFill>
                        </a:rPr>
                        <a:t>1) Sex</a:t>
                      </a:r>
                      <a:endParaRPr sz="1100"/>
                    </a:p>
                  </a:txBody>
                  <a:tcPr marL="91425" marR="91425" marT="91425" marB="91425"/>
                </a:tc>
                <a:tc>
                  <a:txBody>
                    <a:bodyPr/>
                    <a:lstStyle/>
                    <a:p>
                      <a:pPr marL="0" lvl="0" indent="0" algn="l" rtl="0">
                        <a:spcBef>
                          <a:spcPts val="0"/>
                        </a:spcBef>
                        <a:spcAft>
                          <a:spcPts val="0"/>
                        </a:spcAft>
                        <a:buNone/>
                      </a:pPr>
                      <a:r>
                        <a:rPr lang="en" sz="1100"/>
                        <a:t>2) </a:t>
                      </a:r>
                      <a:r>
                        <a:rPr lang="en" sz="1100">
                          <a:solidFill>
                            <a:schemeClr val="dk1"/>
                          </a:solidFill>
                        </a:rPr>
                        <a:t>Neuter status</a:t>
                      </a:r>
                      <a:endParaRPr sz="1100"/>
                    </a:p>
                  </a:txBody>
                  <a:tcPr marL="91425" marR="91425" marT="91425" marB="91425"/>
                </a:tc>
                <a:tc>
                  <a:txBody>
                    <a:bodyPr/>
                    <a:lstStyle/>
                    <a:p>
                      <a:pPr marL="0" lvl="0" indent="0" algn="l" rtl="0">
                        <a:spcBef>
                          <a:spcPts val="0"/>
                        </a:spcBef>
                        <a:spcAft>
                          <a:spcPts val="0"/>
                        </a:spcAft>
                        <a:buNone/>
                      </a:pPr>
                      <a:r>
                        <a:rPr lang="en" sz="1100"/>
                        <a:t>3) Age</a:t>
                      </a:r>
                      <a:endParaRPr sz="1100"/>
                    </a:p>
                  </a:txBody>
                  <a:tcPr marL="91425" marR="91425" marT="91425" marB="91425"/>
                </a:tc>
                <a:tc>
                  <a:txBody>
                    <a:bodyPr/>
                    <a:lstStyle/>
                    <a:p>
                      <a:pPr marL="0" lvl="0" indent="0" algn="l" rtl="0">
                        <a:spcBef>
                          <a:spcPts val="0"/>
                        </a:spcBef>
                        <a:spcAft>
                          <a:spcPts val="0"/>
                        </a:spcAft>
                        <a:buNone/>
                      </a:pPr>
                      <a:r>
                        <a:rPr lang="en" sz="1100"/>
                        <a:t>4) Weight (kg)</a:t>
                      </a:r>
                      <a:endParaRPr sz="1100"/>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100"/>
                        <a:t>5) Urine color</a:t>
                      </a:r>
                      <a:endParaRPr sz="1100"/>
                    </a:p>
                  </a:txBody>
                  <a:tcPr marL="91425" marR="91425" marT="91425" marB="91425"/>
                </a:tc>
                <a:tc>
                  <a:txBody>
                    <a:bodyPr/>
                    <a:lstStyle/>
                    <a:p>
                      <a:pPr marL="0" lvl="0" indent="0" algn="l" rtl="0">
                        <a:spcBef>
                          <a:spcPts val="0"/>
                        </a:spcBef>
                        <a:spcAft>
                          <a:spcPts val="0"/>
                        </a:spcAft>
                        <a:buNone/>
                      </a:pPr>
                      <a:r>
                        <a:rPr lang="en" sz="1100"/>
                        <a:t>6) Urine clarity</a:t>
                      </a:r>
                      <a:endParaRPr sz="1100"/>
                    </a:p>
                  </a:txBody>
                  <a:tcPr marL="91425" marR="91425" marT="91425" marB="91425"/>
                </a:tc>
                <a:tc>
                  <a:txBody>
                    <a:bodyPr/>
                    <a:lstStyle/>
                    <a:p>
                      <a:pPr marL="0" lvl="0" indent="0" algn="l" rtl="0">
                        <a:spcBef>
                          <a:spcPts val="0"/>
                        </a:spcBef>
                        <a:spcAft>
                          <a:spcPts val="0"/>
                        </a:spcAft>
                        <a:buNone/>
                      </a:pPr>
                      <a:r>
                        <a:rPr lang="en" sz="1100"/>
                        <a:t>7) USG</a:t>
                      </a:r>
                      <a:endParaRPr sz="1100"/>
                    </a:p>
                  </a:txBody>
                  <a:tcPr marL="91425" marR="91425" marT="91425" marB="91425"/>
                </a:tc>
                <a:tc>
                  <a:txBody>
                    <a:bodyPr/>
                    <a:lstStyle/>
                    <a:p>
                      <a:pPr marL="0" lvl="0" indent="0" algn="l" rtl="0">
                        <a:spcBef>
                          <a:spcPts val="0"/>
                        </a:spcBef>
                        <a:spcAft>
                          <a:spcPts val="0"/>
                        </a:spcAft>
                        <a:buNone/>
                      </a:pPr>
                      <a:r>
                        <a:rPr lang="en" sz="1100"/>
                        <a:t>8) pH</a:t>
                      </a:r>
                      <a:endParaRPr sz="11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100"/>
                        <a:t>9) Protein</a:t>
                      </a:r>
                      <a:endParaRPr sz="1100"/>
                    </a:p>
                  </a:txBody>
                  <a:tcPr marL="91425" marR="91425" marT="91425" marB="91425"/>
                </a:tc>
                <a:tc>
                  <a:txBody>
                    <a:bodyPr/>
                    <a:lstStyle/>
                    <a:p>
                      <a:pPr marL="0" lvl="0" indent="0" algn="l" rtl="0">
                        <a:spcBef>
                          <a:spcPts val="0"/>
                        </a:spcBef>
                        <a:spcAft>
                          <a:spcPts val="0"/>
                        </a:spcAft>
                        <a:buNone/>
                      </a:pPr>
                      <a:r>
                        <a:rPr lang="en" sz="1100"/>
                        <a:t>10) Bilirubin</a:t>
                      </a:r>
                      <a:endParaRPr sz="1100"/>
                    </a:p>
                  </a:txBody>
                  <a:tcPr marL="91425" marR="91425" marT="91425" marB="91425"/>
                </a:tc>
                <a:tc>
                  <a:txBody>
                    <a:bodyPr/>
                    <a:lstStyle/>
                    <a:p>
                      <a:pPr marL="0" lvl="0" indent="0" algn="l" rtl="0">
                        <a:spcBef>
                          <a:spcPts val="0"/>
                        </a:spcBef>
                        <a:spcAft>
                          <a:spcPts val="0"/>
                        </a:spcAft>
                        <a:buNone/>
                      </a:pPr>
                      <a:r>
                        <a:rPr lang="en" sz="1100"/>
                        <a:t>11) Hemoprotein</a:t>
                      </a:r>
                      <a:endParaRPr sz="1100"/>
                    </a:p>
                  </a:txBody>
                  <a:tcPr marL="91425" marR="91425" marT="91425" marB="91425"/>
                </a:tc>
                <a:tc>
                  <a:txBody>
                    <a:bodyPr/>
                    <a:lstStyle/>
                    <a:p>
                      <a:pPr marL="0" lvl="0" indent="0" algn="l" rtl="0">
                        <a:spcBef>
                          <a:spcPts val="0"/>
                        </a:spcBef>
                        <a:spcAft>
                          <a:spcPts val="0"/>
                        </a:spcAft>
                        <a:buNone/>
                      </a:pPr>
                      <a:r>
                        <a:rPr lang="en" sz="1100"/>
                        <a:t>12) Lipid layer</a:t>
                      </a:r>
                      <a:endParaRPr sz="11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100"/>
                        <a:t>13) WBC</a:t>
                      </a:r>
                      <a:endParaRPr sz="1100"/>
                    </a:p>
                  </a:txBody>
                  <a:tcPr marL="91425" marR="91425" marT="91425" marB="91425"/>
                </a:tc>
                <a:tc>
                  <a:txBody>
                    <a:bodyPr/>
                    <a:lstStyle/>
                    <a:p>
                      <a:pPr marL="0" lvl="0" indent="0" algn="l" rtl="0">
                        <a:spcBef>
                          <a:spcPts val="0"/>
                        </a:spcBef>
                        <a:spcAft>
                          <a:spcPts val="0"/>
                        </a:spcAft>
                        <a:buNone/>
                      </a:pPr>
                      <a:r>
                        <a:rPr lang="en" sz="1100"/>
                        <a:t>14) RBC</a:t>
                      </a:r>
                      <a:endParaRPr sz="1100"/>
                    </a:p>
                  </a:txBody>
                  <a:tcPr marL="91425" marR="91425" marT="91425" marB="91425"/>
                </a:tc>
                <a:tc>
                  <a:txBody>
                    <a:bodyPr/>
                    <a:lstStyle/>
                    <a:p>
                      <a:pPr marL="0" lvl="0" indent="0" algn="l" rtl="0">
                        <a:spcBef>
                          <a:spcPts val="0"/>
                        </a:spcBef>
                        <a:spcAft>
                          <a:spcPts val="0"/>
                        </a:spcAft>
                        <a:buNone/>
                      </a:pPr>
                      <a:r>
                        <a:rPr lang="en" sz="1100"/>
                        <a:t>15) </a:t>
                      </a:r>
                      <a:r>
                        <a:rPr lang="en" sz="1100">
                          <a:solidFill>
                            <a:schemeClr val="dk1"/>
                          </a:solidFill>
                        </a:rPr>
                        <a:t>Crystals</a:t>
                      </a:r>
                      <a:endParaRPr sz="1100"/>
                    </a:p>
                  </a:txBody>
                  <a:tcPr marL="91425" marR="91425" marT="91425" marB="91425"/>
                </a:tc>
                <a:tc>
                  <a:txBody>
                    <a:bodyPr/>
                    <a:lstStyle/>
                    <a:p>
                      <a:pPr marL="0" lvl="0" indent="0" algn="l" rtl="0">
                        <a:spcBef>
                          <a:spcPts val="0"/>
                        </a:spcBef>
                        <a:spcAft>
                          <a:spcPts val="0"/>
                        </a:spcAft>
                        <a:buNone/>
                      </a:pPr>
                      <a:r>
                        <a:rPr lang="en" sz="1100"/>
                        <a:t>16) </a:t>
                      </a:r>
                      <a:r>
                        <a:rPr lang="en" sz="1100">
                          <a:solidFill>
                            <a:schemeClr val="dk1"/>
                          </a:solidFill>
                        </a:rPr>
                        <a:t>Epithelial (transitional) cells</a:t>
                      </a:r>
                      <a:endParaRPr sz="1100"/>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100"/>
                        <a:t>17) Epithelial (</a:t>
                      </a:r>
                      <a:r>
                        <a:rPr lang="en" sz="1100">
                          <a:solidFill>
                            <a:schemeClr val="dk1"/>
                          </a:solidFill>
                        </a:rPr>
                        <a:t>squamous</a:t>
                      </a:r>
                      <a:r>
                        <a:rPr lang="en" sz="1100"/>
                        <a:t>) cells</a:t>
                      </a:r>
                      <a:endParaRPr sz="1100"/>
                    </a:p>
                  </a:txBody>
                  <a:tcPr marL="91425" marR="91425" marT="91425" marB="91425"/>
                </a:tc>
                <a:tc>
                  <a:txBody>
                    <a:bodyPr/>
                    <a:lstStyle/>
                    <a:p>
                      <a:pPr marL="0" lvl="0" indent="0" algn="l" rtl="0">
                        <a:spcBef>
                          <a:spcPts val="0"/>
                        </a:spcBef>
                        <a:spcAft>
                          <a:spcPts val="0"/>
                        </a:spcAft>
                        <a:buNone/>
                      </a:pPr>
                      <a:r>
                        <a:rPr lang="en" sz="1100"/>
                        <a:t>18) </a:t>
                      </a:r>
                      <a:r>
                        <a:rPr lang="en" sz="1100">
                          <a:solidFill>
                            <a:schemeClr val="dk1"/>
                          </a:solidFill>
                        </a:rPr>
                        <a:t>Hyaline casts</a:t>
                      </a:r>
                      <a:endParaRPr sz="1100"/>
                    </a:p>
                  </a:txBody>
                  <a:tcPr marL="91425" marR="91425" marT="91425" marB="91425"/>
                </a:tc>
                <a:tc>
                  <a:txBody>
                    <a:bodyPr/>
                    <a:lstStyle/>
                    <a:p>
                      <a:pPr marL="0" lvl="0" indent="0" algn="l" rtl="0">
                        <a:spcBef>
                          <a:spcPts val="0"/>
                        </a:spcBef>
                        <a:spcAft>
                          <a:spcPts val="0"/>
                        </a:spcAft>
                        <a:buNone/>
                      </a:pPr>
                      <a:r>
                        <a:rPr lang="en" sz="1100"/>
                        <a:t>19) </a:t>
                      </a:r>
                      <a:r>
                        <a:rPr lang="en" sz="1100">
                          <a:solidFill>
                            <a:schemeClr val="dk1"/>
                          </a:solidFill>
                        </a:rPr>
                        <a:t>Bacteria quantity</a:t>
                      </a:r>
                      <a:endParaRPr sz="1100"/>
                    </a:p>
                  </a:txBody>
                  <a:tcPr marL="91425" marR="91425" marT="91425" marB="91425"/>
                </a:tc>
                <a:tc>
                  <a:txBody>
                    <a:bodyPr/>
                    <a:lstStyle/>
                    <a:p>
                      <a:pPr marL="0" lvl="0" indent="0" algn="l" rtl="0">
                        <a:spcBef>
                          <a:spcPts val="0"/>
                        </a:spcBef>
                        <a:spcAft>
                          <a:spcPts val="0"/>
                        </a:spcAft>
                        <a:buNone/>
                      </a:pPr>
                      <a:r>
                        <a:rPr lang="en" sz="1100"/>
                        <a:t>20) </a:t>
                      </a:r>
                      <a:r>
                        <a:rPr lang="en" sz="1100">
                          <a:solidFill>
                            <a:schemeClr val="dk1"/>
                          </a:solidFill>
                        </a:rPr>
                        <a:t>Bacteria type</a:t>
                      </a:r>
                      <a:endParaRPr sz="1100"/>
                    </a:p>
                  </a:txBody>
                  <a:tcPr marL="91425" marR="91425" marT="91425" marB="91425"/>
                </a:tc>
                <a:extLst>
                  <a:ext uri="{0D108BD9-81ED-4DB2-BD59-A6C34878D82A}">
                    <a16:rowId xmlns:a16="http://schemas.microsoft.com/office/drawing/2014/main" val="10004"/>
                  </a:ext>
                </a:extLst>
              </a:tr>
              <a:tr h="518125">
                <a:tc>
                  <a:txBody>
                    <a:bodyPr/>
                    <a:lstStyle/>
                    <a:p>
                      <a:pPr marL="0" lvl="0" indent="0" algn="l" rtl="0">
                        <a:spcBef>
                          <a:spcPts val="0"/>
                        </a:spcBef>
                        <a:spcAft>
                          <a:spcPts val="0"/>
                        </a:spcAft>
                        <a:buNone/>
                      </a:pPr>
                      <a:r>
                        <a:rPr lang="en" sz="1100"/>
                        <a:t>21) </a:t>
                      </a:r>
                      <a:r>
                        <a:rPr lang="en" sz="1100">
                          <a:solidFill>
                            <a:schemeClr val="dk1"/>
                          </a:solidFill>
                        </a:rPr>
                        <a:t>Lipid droplets</a:t>
                      </a:r>
                      <a:endParaRPr sz="1100"/>
                    </a:p>
                  </a:txBody>
                  <a:tcPr marL="91425" marR="91425" marT="91425" marB="91425"/>
                </a:tc>
                <a:tc>
                  <a:txBody>
                    <a:bodyPr/>
                    <a:lstStyle/>
                    <a:p>
                      <a:pPr marL="0" lvl="0" indent="0" algn="l" rtl="0">
                        <a:spcBef>
                          <a:spcPts val="0"/>
                        </a:spcBef>
                        <a:spcAft>
                          <a:spcPts val="0"/>
                        </a:spcAft>
                        <a:buNone/>
                      </a:pPr>
                      <a:r>
                        <a:rPr lang="en" sz="1100"/>
                        <a:t>22) </a:t>
                      </a:r>
                      <a:r>
                        <a:rPr lang="en" sz="1100">
                          <a:solidFill>
                            <a:schemeClr val="dk1"/>
                          </a:solidFill>
                        </a:rPr>
                        <a:t>Underlying conditions</a:t>
                      </a:r>
                      <a:endParaRPr sz="1100"/>
                    </a:p>
                  </a:txBody>
                  <a:tcPr marL="91425" marR="91425" marT="91425" marB="91425"/>
                </a:tc>
                <a:tc>
                  <a:txBody>
                    <a:bodyPr/>
                    <a:lstStyle/>
                    <a:p>
                      <a:pPr marL="0" lvl="0" indent="0" algn="l" rtl="0">
                        <a:spcBef>
                          <a:spcPts val="0"/>
                        </a:spcBef>
                        <a:spcAft>
                          <a:spcPts val="0"/>
                        </a:spcAft>
                        <a:buNone/>
                      </a:pPr>
                      <a:r>
                        <a:rPr lang="en" sz="1100"/>
                        <a:t>23) </a:t>
                      </a:r>
                      <a:r>
                        <a:rPr lang="en" sz="1100">
                          <a:solidFill>
                            <a:schemeClr val="dk1"/>
                          </a:solidFill>
                        </a:rPr>
                        <a:t>Number of vet visits in previous 30 days</a:t>
                      </a:r>
                      <a:endParaRPr sz="1100"/>
                    </a:p>
                  </a:txBody>
                  <a:tcPr marL="91425" marR="91425" marT="91425" marB="91425"/>
                </a:tc>
                <a:tc>
                  <a:txBody>
                    <a:bodyPr/>
                    <a:lstStyle/>
                    <a:p>
                      <a:pPr marL="0" lvl="0" indent="0" algn="l" rtl="0">
                        <a:spcBef>
                          <a:spcPts val="0"/>
                        </a:spcBef>
                        <a:spcAft>
                          <a:spcPts val="0"/>
                        </a:spcAft>
                        <a:buNone/>
                      </a:pPr>
                      <a:r>
                        <a:rPr lang="en" sz="1100"/>
                        <a:t>24) </a:t>
                      </a:r>
                      <a:r>
                        <a:rPr lang="en" sz="1100">
                          <a:solidFill>
                            <a:schemeClr val="dk1"/>
                          </a:solidFill>
                        </a:rPr>
                        <a:t>Hospitalization status</a:t>
                      </a:r>
                      <a:endParaRPr sz="1100"/>
                    </a:p>
                  </a:txBody>
                  <a:tcPr marL="91425" marR="91425" marT="91425" marB="91425"/>
                </a:tc>
                <a:extLst>
                  <a:ext uri="{0D108BD9-81ED-4DB2-BD59-A6C34878D82A}">
                    <a16:rowId xmlns:a16="http://schemas.microsoft.com/office/drawing/2014/main" val="10005"/>
                  </a:ext>
                </a:extLst>
              </a:tr>
              <a:tr h="518125">
                <a:tc>
                  <a:txBody>
                    <a:bodyPr/>
                    <a:lstStyle/>
                    <a:p>
                      <a:pPr marL="0" lvl="0" indent="0" algn="l" rtl="0">
                        <a:spcBef>
                          <a:spcPts val="0"/>
                        </a:spcBef>
                        <a:spcAft>
                          <a:spcPts val="0"/>
                        </a:spcAft>
                        <a:buNone/>
                      </a:pPr>
                      <a:r>
                        <a:rPr lang="en" sz="1100"/>
                        <a:t>25) </a:t>
                      </a:r>
                      <a:r>
                        <a:rPr lang="en" sz="1100">
                          <a:solidFill>
                            <a:schemeClr val="dk1"/>
                          </a:solidFill>
                        </a:rPr>
                        <a:t>U-Cath placement in previous 30 days</a:t>
                      </a:r>
                      <a:endParaRPr sz="1100"/>
                    </a:p>
                  </a:txBody>
                  <a:tcPr marL="91425" marR="91425" marT="91425" marB="91425"/>
                </a:tc>
                <a:tc>
                  <a:txBody>
                    <a:bodyPr/>
                    <a:lstStyle/>
                    <a:p>
                      <a:pPr marL="0" lvl="0" indent="0" algn="l" rtl="0">
                        <a:spcBef>
                          <a:spcPts val="0"/>
                        </a:spcBef>
                        <a:spcAft>
                          <a:spcPts val="0"/>
                        </a:spcAft>
                        <a:buNone/>
                      </a:pPr>
                      <a:r>
                        <a:rPr lang="en" sz="1100"/>
                        <a:t>26) </a:t>
                      </a:r>
                      <a:r>
                        <a:rPr lang="en" sz="1100">
                          <a:solidFill>
                            <a:schemeClr val="dk1"/>
                          </a:solidFill>
                        </a:rPr>
                        <a:t>Antimicrobial therapy</a:t>
                      </a:r>
                      <a:endParaRPr sz="1100"/>
                    </a:p>
                  </a:txBody>
                  <a:tcPr marL="91425" marR="91425" marT="91425" marB="91425"/>
                </a:tc>
                <a:tc>
                  <a:txBody>
                    <a:bodyPr/>
                    <a:lstStyle/>
                    <a:p>
                      <a:pPr marL="0" lvl="0" indent="0" algn="l" rtl="0">
                        <a:spcBef>
                          <a:spcPts val="0"/>
                        </a:spcBef>
                        <a:spcAft>
                          <a:spcPts val="0"/>
                        </a:spcAft>
                        <a:buNone/>
                      </a:pPr>
                      <a:r>
                        <a:rPr lang="en" sz="1100"/>
                        <a:t>27) </a:t>
                      </a:r>
                      <a:r>
                        <a:rPr lang="en" sz="1100">
                          <a:solidFill>
                            <a:schemeClr val="dk1"/>
                          </a:solidFill>
                        </a:rPr>
                        <a:t>Ampicillin resistant (yes/no)</a:t>
                      </a:r>
                      <a:endParaRPr sz="110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51"/>
          <p:cNvSpPr txBox="1">
            <a:spLocks noGrp="1"/>
          </p:cNvSpPr>
          <p:nvPr>
            <p:ph type="title"/>
          </p:nvPr>
        </p:nvSpPr>
        <p:spPr>
          <a:xfrm>
            <a:off x="715050" y="35810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Data</a:t>
            </a:r>
            <a:endParaRPr/>
          </a:p>
        </p:txBody>
      </p:sp>
      <p:sp>
        <p:nvSpPr>
          <p:cNvPr id="595" name="Google Shape;595;p51"/>
          <p:cNvSpPr txBox="1"/>
          <p:nvPr/>
        </p:nvSpPr>
        <p:spPr>
          <a:xfrm flipH="1">
            <a:off x="383700" y="847760"/>
            <a:ext cx="8376600" cy="621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200" b="1">
                <a:solidFill>
                  <a:schemeClr val="accent3"/>
                </a:solidFill>
                <a:latin typeface="Montserrat"/>
                <a:ea typeface="Montserrat"/>
                <a:cs typeface="Montserrat"/>
                <a:sym typeface="Montserrat"/>
              </a:rPr>
              <a:t>MDR - GBC Model</a:t>
            </a:r>
            <a:endParaRPr sz="2200" b="1">
              <a:solidFill>
                <a:schemeClr val="accent3"/>
              </a:solidFill>
              <a:latin typeface="Montserrat"/>
              <a:ea typeface="Montserrat"/>
              <a:cs typeface="Montserrat"/>
              <a:sym typeface="Montserrat"/>
            </a:endParaRPr>
          </a:p>
        </p:txBody>
      </p:sp>
      <p:graphicFrame>
        <p:nvGraphicFramePr>
          <p:cNvPr id="596" name="Google Shape;596;p51"/>
          <p:cNvGraphicFramePr/>
          <p:nvPr/>
        </p:nvGraphicFramePr>
        <p:xfrm>
          <a:off x="231300" y="1393150"/>
          <a:ext cx="8817000" cy="2941255"/>
        </p:xfrm>
        <a:graphic>
          <a:graphicData uri="http://schemas.openxmlformats.org/drawingml/2006/table">
            <a:tbl>
              <a:tblPr>
                <a:noFill/>
                <a:tableStyleId>{EE6A89F1-7E9F-49F9-978C-6D015DF29822}</a:tableStyleId>
              </a:tblPr>
              <a:tblGrid>
                <a:gridCol w="2197350">
                  <a:extLst>
                    <a:ext uri="{9D8B030D-6E8A-4147-A177-3AD203B41FA5}">
                      <a16:colId xmlns:a16="http://schemas.microsoft.com/office/drawing/2014/main" val="20000"/>
                    </a:ext>
                  </a:extLst>
                </a:gridCol>
                <a:gridCol w="2381600">
                  <a:extLst>
                    <a:ext uri="{9D8B030D-6E8A-4147-A177-3AD203B41FA5}">
                      <a16:colId xmlns:a16="http://schemas.microsoft.com/office/drawing/2014/main" val="20001"/>
                    </a:ext>
                  </a:extLst>
                </a:gridCol>
                <a:gridCol w="2110450">
                  <a:extLst>
                    <a:ext uri="{9D8B030D-6E8A-4147-A177-3AD203B41FA5}">
                      <a16:colId xmlns:a16="http://schemas.microsoft.com/office/drawing/2014/main" val="20002"/>
                    </a:ext>
                  </a:extLst>
                </a:gridCol>
                <a:gridCol w="2127600">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r>
                        <a:rPr lang="en" sz="1100">
                          <a:solidFill>
                            <a:schemeClr val="dk1"/>
                          </a:solidFill>
                        </a:rPr>
                        <a:t>1) Sex</a:t>
                      </a:r>
                      <a:endParaRPr sz="1100"/>
                    </a:p>
                  </a:txBody>
                  <a:tcPr marL="91425" marR="91425" marT="91425" marB="91425"/>
                </a:tc>
                <a:tc>
                  <a:txBody>
                    <a:bodyPr/>
                    <a:lstStyle/>
                    <a:p>
                      <a:pPr marL="0" lvl="0" indent="0" algn="l" rtl="0">
                        <a:spcBef>
                          <a:spcPts val="0"/>
                        </a:spcBef>
                        <a:spcAft>
                          <a:spcPts val="0"/>
                        </a:spcAft>
                        <a:buNone/>
                      </a:pPr>
                      <a:r>
                        <a:rPr lang="en" sz="1100"/>
                        <a:t>2) </a:t>
                      </a:r>
                      <a:r>
                        <a:rPr lang="en" sz="1100">
                          <a:solidFill>
                            <a:schemeClr val="dk1"/>
                          </a:solidFill>
                        </a:rPr>
                        <a:t>Neuter status</a:t>
                      </a:r>
                      <a:endParaRPr sz="1100"/>
                    </a:p>
                  </a:txBody>
                  <a:tcPr marL="91425" marR="91425" marT="91425" marB="91425"/>
                </a:tc>
                <a:tc>
                  <a:txBody>
                    <a:bodyPr/>
                    <a:lstStyle/>
                    <a:p>
                      <a:pPr marL="0" lvl="0" indent="0" algn="l" rtl="0">
                        <a:spcBef>
                          <a:spcPts val="0"/>
                        </a:spcBef>
                        <a:spcAft>
                          <a:spcPts val="0"/>
                        </a:spcAft>
                        <a:buNone/>
                      </a:pPr>
                      <a:r>
                        <a:rPr lang="en" sz="1100"/>
                        <a:t>3) Age</a:t>
                      </a:r>
                      <a:endParaRPr sz="1100"/>
                    </a:p>
                  </a:txBody>
                  <a:tcPr marL="91425" marR="91425" marT="91425" marB="91425"/>
                </a:tc>
                <a:tc>
                  <a:txBody>
                    <a:bodyPr/>
                    <a:lstStyle/>
                    <a:p>
                      <a:pPr marL="0" lvl="0" indent="0" algn="l" rtl="0">
                        <a:spcBef>
                          <a:spcPts val="0"/>
                        </a:spcBef>
                        <a:spcAft>
                          <a:spcPts val="0"/>
                        </a:spcAft>
                        <a:buNone/>
                      </a:pPr>
                      <a:r>
                        <a:rPr lang="en" sz="1100"/>
                        <a:t>4) </a:t>
                      </a:r>
                      <a:r>
                        <a:rPr lang="en" sz="1100">
                          <a:solidFill>
                            <a:schemeClr val="dk1"/>
                          </a:solidFill>
                        </a:rPr>
                        <a:t>Urine color</a:t>
                      </a:r>
                      <a:endParaRPr sz="1100"/>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100"/>
                        <a:t>5) Urine clarity</a:t>
                      </a:r>
                      <a:endParaRPr sz="1100"/>
                    </a:p>
                  </a:txBody>
                  <a:tcPr marL="91425" marR="91425" marT="91425" marB="91425"/>
                </a:tc>
                <a:tc>
                  <a:txBody>
                    <a:bodyPr/>
                    <a:lstStyle/>
                    <a:p>
                      <a:pPr marL="0" lvl="0" indent="0" algn="l" rtl="0">
                        <a:spcBef>
                          <a:spcPts val="0"/>
                        </a:spcBef>
                        <a:spcAft>
                          <a:spcPts val="0"/>
                        </a:spcAft>
                        <a:buNone/>
                      </a:pPr>
                      <a:r>
                        <a:rPr lang="en" sz="1100"/>
                        <a:t>6) USG</a:t>
                      </a:r>
                      <a:endParaRPr sz="1100"/>
                    </a:p>
                  </a:txBody>
                  <a:tcPr marL="91425" marR="91425" marT="91425" marB="91425"/>
                </a:tc>
                <a:tc>
                  <a:txBody>
                    <a:bodyPr/>
                    <a:lstStyle/>
                    <a:p>
                      <a:pPr marL="0" lvl="0" indent="0" algn="l" rtl="0">
                        <a:spcBef>
                          <a:spcPts val="0"/>
                        </a:spcBef>
                        <a:spcAft>
                          <a:spcPts val="0"/>
                        </a:spcAft>
                        <a:buNone/>
                      </a:pPr>
                      <a:r>
                        <a:rPr lang="en" sz="1100"/>
                        <a:t>7) pH</a:t>
                      </a:r>
                      <a:endParaRPr sz="1100"/>
                    </a:p>
                  </a:txBody>
                  <a:tcPr marL="91425" marR="91425" marT="91425" marB="91425"/>
                </a:tc>
                <a:tc>
                  <a:txBody>
                    <a:bodyPr/>
                    <a:lstStyle/>
                    <a:p>
                      <a:pPr marL="0" lvl="0" indent="0" algn="l" rtl="0">
                        <a:spcBef>
                          <a:spcPts val="0"/>
                        </a:spcBef>
                        <a:spcAft>
                          <a:spcPts val="0"/>
                        </a:spcAft>
                        <a:buNone/>
                      </a:pPr>
                      <a:r>
                        <a:rPr lang="en" sz="1100"/>
                        <a:t>8) Protein</a:t>
                      </a:r>
                      <a:endParaRPr sz="11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100"/>
                        <a:t>9) Glucose</a:t>
                      </a:r>
                      <a:endParaRPr sz="1100"/>
                    </a:p>
                  </a:txBody>
                  <a:tcPr marL="91425" marR="91425" marT="91425" marB="91425"/>
                </a:tc>
                <a:tc>
                  <a:txBody>
                    <a:bodyPr/>
                    <a:lstStyle/>
                    <a:p>
                      <a:pPr marL="0" lvl="0" indent="0" algn="l" rtl="0">
                        <a:spcBef>
                          <a:spcPts val="0"/>
                        </a:spcBef>
                        <a:spcAft>
                          <a:spcPts val="0"/>
                        </a:spcAft>
                        <a:buNone/>
                      </a:pPr>
                      <a:r>
                        <a:rPr lang="en" sz="1100"/>
                        <a:t>10) Ketones</a:t>
                      </a:r>
                      <a:endParaRPr sz="1100"/>
                    </a:p>
                  </a:txBody>
                  <a:tcPr marL="91425" marR="91425" marT="91425" marB="91425"/>
                </a:tc>
                <a:tc>
                  <a:txBody>
                    <a:bodyPr/>
                    <a:lstStyle/>
                    <a:p>
                      <a:pPr marL="0" lvl="0" indent="0" algn="l" rtl="0">
                        <a:spcBef>
                          <a:spcPts val="0"/>
                        </a:spcBef>
                        <a:spcAft>
                          <a:spcPts val="0"/>
                        </a:spcAft>
                        <a:buNone/>
                      </a:pPr>
                      <a:r>
                        <a:rPr lang="en" sz="1100"/>
                        <a:t>11) Bilirubin</a:t>
                      </a:r>
                      <a:endParaRPr sz="1100"/>
                    </a:p>
                  </a:txBody>
                  <a:tcPr marL="91425" marR="91425" marT="91425" marB="91425"/>
                </a:tc>
                <a:tc>
                  <a:txBody>
                    <a:bodyPr/>
                    <a:lstStyle/>
                    <a:p>
                      <a:pPr marL="0" lvl="0" indent="0" algn="l" rtl="0">
                        <a:spcBef>
                          <a:spcPts val="0"/>
                        </a:spcBef>
                        <a:spcAft>
                          <a:spcPts val="0"/>
                        </a:spcAft>
                        <a:buNone/>
                      </a:pPr>
                      <a:r>
                        <a:rPr lang="en" sz="1100"/>
                        <a:t>12) Hemoprotein</a:t>
                      </a:r>
                      <a:endParaRPr sz="11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100"/>
                        <a:t>13) Lipid layer</a:t>
                      </a:r>
                      <a:endParaRPr sz="1100"/>
                    </a:p>
                  </a:txBody>
                  <a:tcPr marL="91425" marR="91425" marT="91425" marB="91425"/>
                </a:tc>
                <a:tc>
                  <a:txBody>
                    <a:bodyPr/>
                    <a:lstStyle/>
                    <a:p>
                      <a:pPr marL="0" lvl="0" indent="0" algn="l" rtl="0">
                        <a:spcBef>
                          <a:spcPts val="0"/>
                        </a:spcBef>
                        <a:spcAft>
                          <a:spcPts val="0"/>
                        </a:spcAft>
                        <a:buNone/>
                      </a:pPr>
                      <a:r>
                        <a:rPr lang="en" sz="1100"/>
                        <a:t>14) WBC</a:t>
                      </a:r>
                      <a:endParaRPr sz="1100"/>
                    </a:p>
                  </a:txBody>
                  <a:tcPr marL="91425" marR="91425" marT="91425" marB="91425"/>
                </a:tc>
                <a:tc>
                  <a:txBody>
                    <a:bodyPr/>
                    <a:lstStyle/>
                    <a:p>
                      <a:pPr marL="0" lvl="0" indent="0" algn="l" rtl="0">
                        <a:spcBef>
                          <a:spcPts val="0"/>
                        </a:spcBef>
                        <a:spcAft>
                          <a:spcPts val="0"/>
                        </a:spcAft>
                        <a:buNone/>
                      </a:pPr>
                      <a:r>
                        <a:rPr lang="en" sz="1100"/>
                        <a:t>15) RBC</a:t>
                      </a:r>
                      <a:endParaRPr sz="1100"/>
                    </a:p>
                  </a:txBody>
                  <a:tcPr marL="91425" marR="91425" marT="91425" marB="91425"/>
                </a:tc>
                <a:tc>
                  <a:txBody>
                    <a:bodyPr/>
                    <a:lstStyle/>
                    <a:p>
                      <a:pPr marL="0" lvl="0" indent="0" algn="l" rtl="0">
                        <a:spcBef>
                          <a:spcPts val="0"/>
                        </a:spcBef>
                        <a:spcAft>
                          <a:spcPts val="0"/>
                        </a:spcAft>
                        <a:buNone/>
                      </a:pPr>
                      <a:r>
                        <a:rPr lang="en" sz="1100"/>
                        <a:t>16) Crystals</a:t>
                      </a:r>
                      <a:endParaRPr sz="1100"/>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100"/>
                        <a:t>17) Epithelial (transitional) cells</a:t>
                      </a:r>
                      <a:endParaRPr sz="1100"/>
                    </a:p>
                  </a:txBody>
                  <a:tcPr marL="91425" marR="91425" marT="91425" marB="91425"/>
                </a:tc>
                <a:tc>
                  <a:txBody>
                    <a:bodyPr/>
                    <a:lstStyle/>
                    <a:p>
                      <a:pPr marL="0" lvl="0" indent="0" algn="l" rtl="0">
                        <a:spcBef>
                          <a:spcPts val="0"/>
                        </a:spcBef>
                        <a:spcAft>
                          <a:spcPts val="0"/>
                        </a:spcAft>
                        <a:buNone/>
                      </a:pPr>
                      <a:r>
                        <a:rPr lang="en" sz="1100"/>
                        <a:t>18) Bacteria quantity</a:t>
                      </a:r>
                      <a:endParaRPr sz="1100"/>
                    </a:p>
                  </a:txBody>
                  <a:tcPr marL="91425" marR="91425" marT="91425" marB="91425"/>
                </a:tc>
                <a:tc>
                  <a:txBody>
                    <a:bodyPr/>
                    <a:lstStyle/>
                    <a:p>
                      <a:pPr marL="0" lvl="0" indent="0" algn="l" rtl="0">
                        <a:spcBef>
                          <a:spcPts val="0"/>
                        </a:spcBef>
                        <a:spcAft>
                          <a:spcPts val="0"/>
                        </a:spcAft>
                        <a:buNone/>
                      </a:pPr>
                      <a:r>
                        <a:rPr lang="en" sz="1100"/>
                        <a:t>19) </a:t>
                      </a:r>
                      <a:r>
                        <a:rPr lang="en" sz="1100">
                          <a:solidFill>
                            <a:schemeClr val="dk1"/>
                          </a:solidFill>
                        </a:rPr>
                        <a:t>Bacteria type</a:t>
                      </a:r>
                      <a:endParaRPr sz="1100"/>
                    </a:p>
                  </a:txBody>
                  <a:tcPr marL="91425" marR="91425" marT="91425" marB="91425"/>
                </a:tc>
                <a:tc>
                  <a:txBody>
                    <a:bodyPr/>
                    <a:lstStyle/>
                    <a:p>
                      <a:pPr marL="0" lvl="0" indent="0" algn="l" rtl="0">
                        <a:spcBef>
                          <a:spcPts val="0"/>
                        </a:spcBef>
                        <a:spcAft>
                          <a:spcPts val="0"/>
                        </a:spcAft>
                        <a:buNone/>
                      </a:pPr>
                      <a:r>
                        <a:rPr lang="en" sz="1100"/>
                        <a:t>20) Lipid droplets</a:t>
                      </a:r>
                      <a:endParaRPr sz="1100"/>
                    </a:p>
                  </a:txBody>
                  <a:tcPr marL="91425" marR="91425" marT="91425" marB="91425"/>
                </a:tc>
                <a:extLst>
                  <a:ext uri="{0D108BD9-81ED-4DB2-BD59-A6C34878D82A}">
                    <a16:rowId xmlns:a16="http://schemas.microsoft.com/office/drawing/2014/main" val="10004"/>
                  </a:ext>
                </a:extLst>
              </a:tr>
              <a:tr h="518125">
                <a:tc>
                  <a:txBody>
                    <a:bodyPr/>
                    <a:lstStyle/>
                    <a:p>
                      <a:pPr marL="0" lvl="0" indent="0" algn="l" rtl="0">
                        <a:spcBef>
                          <a:spcPts val="0"/>
                        </a:spcBef>
                        <a:spcAft>
                          <a:spcPts val="0"/>
                        </a:spcAft>
                        <a:buNone/>
                      </a:pPr>
                      <a:r>
                        <a:rPr lang="en" sz="1100"/>
                        <a:t>21) </a:t>
                      </a:r>
                      <a:r>
                        <a:rPr lang="en" sz="1100">
                          <a:solidFill>
                            <a:schemeClr val="dk1"/>
                          </a:solidFill>
                        </a:rPr>
                        <a:t>Underlying conditions</a:t>
                      </a:r>
                      <a:endParaRPr sz="1100"/>
                    </a:p>
                  </a:txBody>
                  <a:tcPr marL="91425" marR="91425" marT="91425" marB="91425"/>
                </a:tc>
                <a:tc>
                  <a:txBody>
                    <a:bodyPr/>
                    <a:lstStyle/>
                    <a:p>
                      <a:pPr marL="0" lvl="0" indent="0" algn="l" rtl="0">
                        <a:spcBef>
                          <a:spcPts val="0"/>
                        </a:spcBef>
                        <a:spcAft>
                          <a:spcPts val="0"/>
                        </a:spcAft>
                        <a:buNone/>
                      </a:pPr>
                      <a:r>
                        <a:rPr lang="en" sz="1100"/>
                        <a:t>22) </a:t>
                      </a:r>
                      <a:r>
                        <a:rPr lang="en" sz="1100">
                          <a:solidFill>
                            <a:schemeClr val="dk1"/>
                          </a:solidFill>
                        </a:rPr>
                        <a:t>Number of vet visits in previous 30 days</a:t>
                      </a:r>
                      <a:endParaRPr sz="1100"/>
                    </a:p>
                  </a:txBody>
                  <a:tcPr marL="91425" marR="91425" marT="91425" marB="91425"/>
                </a:tc>
                <a:tc>
                  <a:txBody>
                    <a:bodyPr/>
                    <a:lstStyle/>
                    <a:p>
                      <a:pPr marL="0" lvl="0" indent="0" algn="l" rtl="0">
                        <a:spcBef>
                          <a:spcPts val="0"/>
                        </a:spcBef>
                        <a:spcAft>
                          <a:spcPts val="0"/>
                        </a:spcAft>
                        <a:buNone/>
                      </a:pPr>
                      <a:r>
                        <a:rPr lang="en" sz="1100"/>
                        <a:t>23) Hospitalization status</a:t>
                      </a:r>
                      <a:endParaRPr sz="1100"/>
                    </a:p>
                  </a:txBody>
                  <a:tcPr marL="91425" marR="91425" marT="91425" marB="91425"/>
                </a:tc>
                <a:tc>
                  <a:txBody>
                    <a:bodyPr/>
                    <a:lstStyle/>
                    <a:p>
                      <a:pPr marL="0" lvl="0" indent="0" algn="l" rtl="0">
                        <a:spcBef>
                          <a:spcPts val="0"/>
                        </a:spcBef>
                        <a:spcAft>
                          <a:spcPts val="0"/>
                        </a:spcAft>
                        <a:buNone/>
                      </a:pPr>
                      <a:r>
                        <a:rPr lang="en" sz="1100"/>
                        <a:t>24) </a:t>
                      </a:r>
                      <a:r>
                        <a:rPr lang="en" sz="1100">
                          <a:solidFill>
                            <a:schemeClr val="dk1"/>
                          </a:solidFill>
                        </a:rPr>
                        <a:t>U-Cath placement in previous 30 days</a:t>
                      </a:r>
                      <a:endParaRPr sz="1100"/>
                    </a:p>
                  </a:txBody>
                  <a:tcPr marL="91425" marR="91425" marT="91425" marB="91425"/>
                </a:tc>
                <a:extLst>
                  <a:ext uri="{0D108BD9-81ED-4DB2-BD59-A6C34878D82A}">
                    <a16:rowId xmlns:a16="http://schemas.microsoft.com/office/drawing/2014/main" val="10005"/>
                  </a:ext>
                </a:extLst>
              </a:tr>
              <a:tr h="518125">
                <a:tc>
                  <a:txBody>
                    <a:bodyPr/>
                    <a:lstStyle/>
                    <a:p>
                      <a:pPr marL="0" lvl="0" indent="0" algn="l" rtl="0">
                        <a:spcBef>
                          <a:spcPts val="0"/>
                        </a:spcBef>
                        <a:spcAft>
                          <a:spcPts val="0"/>
                        </a:spcAft>
                        <a:buNone/>
                      </a:pPr>
                      <a:r>
                        <a:rPr lang="en" sz="1100"/>
                        <a:t>25) </a:t>
                      </a:r>
                      <a:r>
                        <a:rPr lang="en" sz="1100">
                          <a:solidFill>
                            <a:schemeClr val="dk1"/>
                          </a:solidFill>
                        </a:rPr>
                        <a:t>Antimicrobial therapy</a:t>
                      </a:r>
                      <a:endParaRPr sz="11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100">
                          <a:solidFill>
                            <a:schemeClr val="dk1"/>
                          </a:solidFill>
                        </a:rPr>
                        <a:t>26) MDR (yes/no)</a:t>
                      </a:r>
                      <a:endParaRPr sz="110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52"/>
          <p:cNvSpPr txBox="1">
            <a:spLocks noGrp="1"/>
          </p:cNvSpPr>
          <p:nvPr>
            <p:ph type="body" idx="1"/>
          </p:nvPr>
        </p:nvSpPr>
        <p:spPr>
          <a:xfrm>
            <a:off x="720000" y="1005675"/>
            <a:ext cx="7704000" cy="36867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SzPts val="1000"/>
              <a:buAutoNum type="arabicPeriod"/>
            </a:pPr>
            <a:r>
              <a:rPr lang="en" sz="1000"/>
              <a:t>Bemis, D. A., Jones, R. D., Frank, L. A., &amp; Kania, S. A. (2009). Evaluation of Susceptibility Test Breakpoints Used to Predict mecA-Mediated Resistance in Staphylococcus Pseudintevmedius Isolated from Dogs. Journal of Veterinary Diagnostic Investigation, 21(1), 53-58.</a:t>
            </a:r>
            <a:endParaRPr sz="1000"/>
          </a:p>
          <a:p>
            <a:pPr marL="457200" lvl="0" indent="-292100" algn="l" rtl="0">
              <a:spcBef>
                <a:spcPts val="0"/>
              </a:spcBef>
              <a:spcAft>
                <a:spcPts val="0"/>
              </a:spcAft>
              <a:buSzPts val="1000"/>
              <a:buAutoNum type="arabicPeriod"/>
            </a:pPr>
            <a:r>
              <a:rPr lang="en" sz="1000"/>
              <a:t>Bradley, R., Tagkopoulos, I., Kim, M., Kokkinos, Y., Panagiotakos, T., Kennedy, J., ... &amp; Elliott, J. (2019). Predicting early risk of chronic kidney disease in cats using routine clinical laboratory tests and machine learning. Journal of veterinary internal medicine, 33(6), 2644-2656.</a:t>
            </a:r>
            <a:endParaRPr sz="1000"/>
          </a:p>
          <a:p>
            <a:pPr marL="457200" lvl="0" indent="-292100" algn="l" rtl="0">
              <a:spcBef>
                <a:spcPts val="0"/>
              </a:spcBef>
              <a:spcAft>
                <a:spcPts val="0"/>
              </a:spcAft>
              <a:buSzPts val="1000"/>
              <a:buAutoNum type="arabicPeriod"/>
            </a:pPr>
            <a:r>
              <a:rPr lang="en" sz="1000"/>
              <a:t>CDC. (2019). Antibiotic Resistance Threats in the United States 2019. 2019 AR Threats Report.</a:t>
            </a:r>
            <a:endParaRPr sz="1000"/>
          </a:p>
          <a:p>
            <a:pPr marL="457200" lvl="0" indent="-292100" algn="l" rtl="0">
              <a:spcBef>
                <a:spcPts val="0"/>
              </a:spcBef>
              <a:spcAft>
                <a:spcPts val="0"/>
              </a:spcAft>
              <a:buSzPts val="1000"/>
              <a:buAutoNum type="arabicPeriod"/>
            </a:pPr>
            <a:r>
              <a:rPr lang="en" sz="1000"/>
              <a:t>Li, S., Wang, Z., Visser, L. C., Wisner, E. R., &amp; Cheng, H. (2020). Pilot study: application of artificial intelligence for detecting left atrial enlargement on canine thoracic radiographs. Veterinary radiology &amp; ultrasound, 61(6), 611-618.</a:t>
            </a:r>
            <a:endParaRPr sz="1000"/>
          </a:p>
          <a:p>
            <a:pPr marL="457200" lvl="0" indent="-292100" algn="l" rtl="0">
              <a:spcBef>
                <a:spcPts val="0"/>
              </a:spcBef>
              <a:spcAft>
                <a:spcPts val="0"/>
              </a:spcAft>
              <a:buSzPts val="1000"/>
              <a:buAutoNum type="arabicPeriod"/>
            </a:pPr>
            <a:r>
              <a:rPr lang="en" sz="1000"/>
              <a:t>Marques, C., Belas, A., Franco, A., Aboim, C., Gama, L. T., &amp; Pomba, C. (2018). Increase in antimicrobial resistance and emergence of major international high-risk clonal lineages in dogs and cats with urinary tract infection: 16 year retrospective study. Journal of Antimicrobial Chemotherapy, 73(2), 377-384.</a:t>
            </a:r>
            <a:endParaRPr sz="1000"/>
          </a:p>
          <a:p>
            <a:pPr marL="457200" lvl="0" indent="-292100" algn="l" rtl="0">
              <a:spcBef>
                <a:spcPts val="0"/>
              </a:spcBef>
              <a:spcAft>
                <a:spcPts val="0"/>
              </a:spcAft>
              <a:buSzPts val="1000"/>
              <a:buAutoNum type="arabicPeriod"/>
            </a:pPr>
            <a:r>
              <a:rPr lang="en" sz="1000"/>
              <a:t>Pandit, P. S., Williams, D. R., Rossitto, P., Adaska, J. M., Pereira, R., Lehenbauer, T. W., ... &amp; Aly, S. S. (2021). Dairy management practices associated with multi-drug resistant fecal commensals and Salmonella in cull cows: a machine learning approach. PeerJ, 9, e11732.</a:t>
            </a:r>
            <a:endParaRPr sz="1000"/>
          </a:p>
          <a:p>
            <a:pPr marL="457200" lvl="0" indent="-292100" algn="l" rtl="0">
              <a:spcBef>
                <a:spcPts val="0"/>
              </a:spcBef>
              <a:spcAft>
                <a:spcPts val="0"/>
              </a:spcAft>
              <a:buSzPts val="1000"/>
              <a:buAutoNum type="arabicPeriod"/>
            </a:pPr>
            <a:r>
              <a:rPr lang="en" sz="1000"/>
              <a:t>Reagan, K. L., Reagan, B. A., &amp; Gilor, C. (2020). Machine learning algorithm as a diagnostic tool for hypoadrenocorticism in dogs. Domestic Animal Endocrinology, 72, 106396.</a:t>
            </a:r>
            <a:endParaRPr sz="1000"/>
          </a:p>
          <a:p>
            <a:pPr marL="457200" lvl="0" indent="-292100" algn="l" rtl="0">
              <a:spcBef>
                <a:spcPts val="0"/>
              </a:spcBef>
              <a:spcAft>
                <a:spcPts val="0"/>
              </a:spcAft>
              <a:buSzPts val="1000"/>
              <a:buAutoNum type="arabicPeriod"/>
            </a:pPr>
            <a:r>
              <a:rPr lang="en" sz="1000"/>
              <a:t>Weese, J. S., Blondeau, J., Boothe, D., Guardabassi, L. G., Gumleyg, N., Papich, M., ... &amp; Sykes, J. (2021). International Society for Companion Animal Infectious Diseases (ISCAID) guidelines for the diagnosis and management of bacterial urinary tract infections in dogs and cats. Journal of Japanese association of veterinary nephrology and urology, 13(1), 46-63.</a:t>
            </a:r>
            <a:endParaRPr sz="1000"/>
          </a:p>
        </p:txBody>
      </p:sp>
      <p:sp>
        <p:nvSpPr>
          <p:cNvPr id="602" name="Google Shape;602;p52"/>
          <p:cNvSpPr txBox="1">
            <a:spLocks noGrp="1"/>
          </p:cNvSpPr>
          <p:nvPr>
            <p:ph type="title"/>
          </p:nvPr>
        </p:nvSpPr>
        <p:spPr>
          <a:xfrm>
            <a:off x="715050" y="35810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Works Cited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33"/>
          <p:cNvPicPr preferRelativeResize="0"/>
          <p:nvPr/>
        </p:nvPicPr>
        <p:blipFill rotWithShape="1">
          <a:blip r:embed="rId3">
            <a:alphaModFix/>
          </a:blip>
          <a:srcRect l="15626" t="10255" r="2385" b="30050"/>
          <a:stretch/>
        </p:blipFill>
        <p:spPr>
          <a:xfrm>
            <a:off x="1027575" y="1450750"/>
            <a:ext cx="1293300" cy="1255500"/>
          </a:xfrm>
          <a:prstGeom prst="ellipse">
            <a:avLst/>
          </a:prstGeom>
          <a:noFill/>
          <a:ln>
            <a:noFill/>
          </a:ln>
        </p:spPr>
      </p:pic>
      <p:sp>
        <p:nvSpPr>
          <p:cNvPr id="331" name="Google Shape;331;p33"/>
          <p:cNvSpPr txBox="1">
            <a:spLocks noGrp="1"/>
          </p:cNvSpPr>
          <p:nvPr>
            <p:ph type="subTitle" idx="4294967295"/>
          </p:nvPr>
        </p:nvSpPr>
        <p:spPr>
          <a:xfrm>
            <a:off x="445225" y="2706246"/>
            <a:ext cx="2457900" cy="33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Dog showing signs of a UTI</a:t>
            </a:r>
            <a:endParaRPr/>
          </a:p>
        </p:txBody>
      </p:sp>
      <p:cxnSp>
        <p:nvCxnSpPr>
          <p:cNvPr id="332" name="Google Shape;332;p33"/>
          <p:cNvCxnSpPr/>
          <p:nvPr/>
        </p:nvCxnSpPr>
        <p:spPr>
          <a:xfrm flipH="1">
            <a:off x="2854075" y="2192900"/>
            <a:ext cx="769500" cy="3000"/>
          </a:xfrm>
          <a:prstGeom prst="straightConnector1">
            <a:avLst/>
          </a:prstGeom>
          <a:noFill/>
          <a:ln w="38100" cap="flat" cmpd="sng">
            <a:solidFill>
              <a:schemeClr val="accent1"/>
            </a:solidFill>
            <a:prstDash val="solid"/>
            <a:round/>
            <a:headEnd type="triangle" w="med" len="med"/>
            <a:tailEnd type="none" w="med" len="med"/>
          </a:ln>
        </p:spPr>
      </p:cxnSp>
      <p:pic>
        <p:nvPicPr>
          <p:cNvPr id="333" name="Google Shape;333;p33"/>
          <p:cNvPicPr preferRelativeResize="0"/>
          <p:nvPr/>
        </p:nvPicPr>
        <p:blipFill>
          <a:blip r:embed="rId4">
            <a:alphaModFix/>
          </a:blip>
          <a:stretch>
            <a:fillRect/>
          </a:stretch>
        </p:blipFill>
        <p:spPr>
          <a:xfrm>
            <a:off x="3991950" y="1450750"/>
            <a:ext cx="1255525" cy="1255525"/>
          </a:xfrm>
          <a:prstGeom prst="rect">
            <a:avLst/>
          </a:prstGeom>
          <a:noFill/>
          <a:ln>
            <a:noFill/>
          </a:ln>
        </p:spPr>
      </p:pic>
      <p:sp>
        <p:nvSpPr>
          <p:cNvPr id="334" name="Google Shape;334;p33"/>
          <p:cNvSpPr txBox="1">
            <a:spLocks noGrp="1"/>
          </p:cNvSpPr>
          <p:nvPr>
            <p:ph type="subTitle" idx="4294967295"/>
          </p:nvPr>
        </p:nvSpPr>
        <p:spPr>
          <a:xfrm>
            <a:off x="3390750" y="2633500"/>
            <a:ext cx="2457900" cy="33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Urinalysis</a:t>
            </a:r>
            <a:endParaRPr/>
          </a:p>
          <a:p>
            <a:pPr marL="0" lvl="0" indent="0" algn="ctr" rtl="0">
              <a:spcBef>
                <a:spcPts val="0"/>
              </a:spcBef>
              <a:spcAft>
                <a:spcPts val="0"/>
              </a:spcAft>
              <a:buNone/>
            </a:pPr>
            <a:endParaRPr/>
          </a:p>
        </p:txBody>
      </p:sp>
      <p:cxnSp>
        <p:nvCxnSpPr>
          <p:cNvPr id="335" name="Google Shape;335;p33"/>
          <p:cNvCxnSpPr/>
          <p:nvPr/>
        </p:nvCxnSpPr>
        <p:spPr>
          <a:xfrm flipH="1">
            <a:off x="5363400" y="2192900"/>
            <a:ext cx="769500" cy="3000"/>
          </a:xfrm>
          <a:prstGeom prst="straightConnector1">
            <a:avLst/>
          </a:prstGeom>
          <a:noFill/>
          <a:ln w="38100" cap="flat" cmpd="sng">
            <a:solidFill>
              <a:schemeClr val="accent1"/>
            </a:solidFill>
            <a:prstDash val="solid"/>
            <a:round/>
            <a:headEnd type="triangle" w="med" len="med"/>
            <a:tailEnd type="none" w="med" len="med"/>
          </a:ln>
        </p:spPr>
      </p:cxnSp>
      <p:sp>
        <p:nvSpPr>
          <p:cNvPr id="336" name="Google Shape;336;p33"/>
          <p:cNvSpPr txBox="1">
            <a:spLocks noGrp="1"/>
          </p:cNvSpPr>
          <p:nvPr>
            <p:ph type="subTitle" idx="4294967295"/>
          </p:nvPr>
        </p:nvSpPr>
        <p:spPr>
          <a:xfrm>
            <a:off x="6264525" y="2706275"/>
            <a:ext cx="2457900" cy="37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Start empiric antimicrobials</a:t>
            </a:r>
            <a:endParaRPr/>
          </a:p>
          <a:p>
            <a:pPr marL="0" lvl="0" indent="0" algn="ctr" rtl="0">
              <a:spcBef>
                <a:spcPts val="0"/>
              </a:spcBef>
              <a:spcAft>
                <a:spcPts val="0"/>
              </a:spcAft>
              <a:buNone/>
            </a:pPr>
            <a:endParaRPr/>
          </a:p>
        </p:txBody>
      </p:sp>
      <p:cxnSp>
        <p:nvCxnSpPr>
          <p:cNvPr id="337" name="Google Shape;337;p33"/>
          <p:cNvCxnSpPr/>
          <p:nvPr/>
        </p:nvCxnSpPr>
        <p:spPr>
          <a:xfrm rot="10800000" flipH="1">
            <a:off x="3031525" y="4304500"/>
            <a:ext cx="787800" cy="2700"/>
          </a:xfrm>
          <a:prstGeom prst="straightConnector1">
            <a:avLst/>
          </a:prstGeom>
          <a:noFill/>
          <a:ln w="38100" cap="flat" cmpd="sng">
            <a:solidFill>
              <a:schemeClr val="accent1"/>
            </a:solidFill>
            <a:prstDash val="solid"/>
            <a:round/>
            <a:headEnd type="triangle" w="med" len="med"/>
            <a:tailEnd type="none" w="med" len="med"/>
          </a:ln>
        </p:spPr>
      </p:cxnSp>
      <p:sp>
        <p:nvSpPr>
          <p:cNvPr id="338" name="Google Shape;338;p33"/>
          <p:cNvSpPr txBox="1">
            <a:spLocks noGrp="1"/>
          </p:cNvSpPr>
          <p:nvPr>
            <p:ph type="subTitle" idx="4294967295"/>
          </p:nvPr>
        </p:nvSpPr>
        <p:spPr>
          <a:xfrm>
            <a:off x="754275" y="4658700"/>
            <a:ext cx="18399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Urine Culture</a:t>
            </a:r>
            <a:endParaRPr/>
          </a:p>
        </p:txBody>
      </p:sp>
      <p:pic>
        <p:nvPicPr>
          <p:cNvPr id="339" name="Google Shape;339;p33"/>
          <p:cNvPicPr preferRelativeResize="0"/>
          <p:nvPr/>
        </p:nvPicPr>
        <p:blipFill>
          <a:blip r:embed="rId5">
            <a:alphaModFix/>
          </a:blip>
          <a:stretch>
            <a:fillRect/>
          </a:stretch>
        </p:blipFill>
        <p:spPr>
          <a:xfrm>
            <a:off x="896776" y="3176301"/>
            <a:ext cx="1554901" cy="1525226"/>
          </a:xfrm>
          <a:prstGeom prst="rect">
            <a:avLst/>
          </a:prstGeom>
          <a:noFill/>
          <a:ln>
            <a:noFill/>
          </a:ln>
        </p:spPr>
      </p:pic>
      <p:sp>
        <p:nvSpPr>
          <p:cNvPr id="340" name="Google Shape;340;p33"/>
          <p:cNvSpPr/>
          <p:nvPr/>
        </p:nvSpPr>
        <p:spPr>
          <a:xfrm>
            <a:off x="5424750" y="1864050"/>
            <a:ext cx="646800" cy="572700"/>
          </a:xfrm>
          <a:prstGeom prst="star5">
            <a:avLst>
              <a:gd name="adj" fmla="val 19098"/>
              <a:gd name="hf" fmla="val 105146"/>
              <a:gd name="vf" fmla="val 110557"/>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1" name="Google Shape;341;p33"/>
          <p:cNvCxnSpPr/>
          <p:nvPr/>
        </p:nvCxnSpPr>
        <p:spPr>
          <a:xfrm rot="10800000" flipH="1">
            <a:off x="5843300" y="3167350"/>
            <a:ext cx="675300" cy="896100"/>
          </a:xfrm>
          <a:prstGeom prst="straightConnector1">
            <a:avLst/>
          </a:prstGeom>
          <a:noFill/>
          <a:ln w="38100" cap="flat" cmpd="sng">
            <a:solidFill>
              <a:schemeClr val="accent1"/>
            </a:solidFill>
            <a:prstDash val="solid"/>
            <a:round/>
            <a:headEnd type="triangle" w="med" len="med"/>
            <a:tailEnd type="none" w="med" len="med"/>
          </a:ln>
        </p:spPr>
      </p:cxnSp>
      <p:sp>
        <p:nvSpPr>
          <p:cNvPr id="342" name="Google Shape;342;p33"/>
          <p:cNvSpPr txBox="1">
            <a:spLocks noGrp="1"/>
          </p:cNvSpPr>
          <p:nvPr>
            <p:ph type="subTitle" idx="4294967295"/>
          </p:nvPr>
        </p:nvSpPr>
        <p:spPr>
          <a:xfrm>
            <a:off x="3955125" y="4063450"/>
            <a:ext cx="18399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Clinical signs persist</a:t>
            </a:r>
            <a:endParaRPr/>
          </a:p>
        </p:txBody>
      </p:sp>
      <p:sp>
        <p:nvSpPr>
          <p:cNvPr id="343" name="Google Shape;343;p33"/>
          <p:cNvSpPr txBox="1">
            <a:spLocks noGrp="1"/>
          </p:cNvSpPr>
          <p:nvPr>
            <p:ph type="title"/>
          </p:nvPr>
        </p:nvSpPr>
        <p:spPr>
          <a:xfrm>
            <a:off x="1816900" y="247625"/>
            <a:ext cx="6612000" cy="109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Relevance to Veterinary Medicine</a:t>
            </a:r>
            <a:endParaRPr/>
          </a:p>
        </p:txBody>
      </p:sp>
      <p:pic>
        <p:nvPicPr>
          <p:cNvPr id="344" name="Google Shape;344;p33"/>
          <p:cNvPicPr preferRelativeResize="0"/>
          <p:nvPr/>
        </p:nvPicPr>
        <p:blipFill>
          <a:blip r:embed="rId6">
            <a:alphaModFix/>
          </a:blip>
          <a:stretch>
            <a:fillRect/>
          </a:stretch>
        </p:blipFill>
        <p:spPr>
          <a:xfrm>
            <a:off x="6747835" y="1409075"/>
            <a:ext cx="1338875" cy="1338875"/>
          </a:xfrm>
          <a:prstGeom prst="rect">
            <a:avLst/>
          </a:prstGeom>
          <a:noFill/>
          <a:ln>
            <a:noFill/>
          </a:ln>
        </p:spPr>
      </p:pic>
      <p:sp>
        <p:nvSpPr>
          <p:cNvPr id="345" name="Google Shape;345;p33"/>
          <p:cNvSpPr txBox="1">
            <a:spLocks noGrp="1"/>
          </p:cNvSpPr>
          <p:nvPr>
            <p:ph type="subTitle" idx="4294967295"/>
          </p:nvPr>
        </p:nvSpPr>
        <p:spPr>
          <a:xfrm>
            <a:off x="3390763" y="2866450"/>
            <a:ext cx="2457900" cy="30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Shows evidence of bacteria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4"/>
          <p:cNvSpPr txBox="1">
            <a:spLocks noGrp="1"/>
          </p:cNvSpPr>
          <p:nvPr>
            <p:ph type="subTitle" idx="1"/>
          </p:nvPr>
        </p:nvSpPr>
        <p:spPr>
          <a:xfrm>
            <a:off x="282425" y="1661025"/>
            <a:ext cx="5907600" cy="303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600"/>
              <a:t>Antimicrobial resistance is increasing</a:t>
            </a:r>
            <a:endParaRPr sz="1600"/>
          </a:p>
          <a:p>
            <a:pPr marL="457200" lvl="0" indent="0" algn="l" rtl="0">
              <a:spcBef>
                <a:spcPts val="0"/>
              </a:spcBef>
              <a:spcAft>
                <a:spcPts val="0"/>
              </a:spcAft>
              <a:buNone/>
            </a:pPr>
            <a:endParaRPr sz="1600"/>
          </a:p>
          <a:p>
            <a:pPr marL="457200" lvl="0" indent="-330200" algn="l" rtl="0">
              <a:spcBef>
                <a:spcPts val="0"/>
              </a:spcBef>
              <a:spcAft>
                <a:spcPts val="0"/>
              </a:spcAft>
              <a:buSzPts val="1600"/>
              <a:buChar char="●"/>
            </a:pPr>
            <a:r>
              <a:rPr lang="en" sz="1600"/>
              <a:t>Human medicine</a:t>
            </a:r>
            <a:endParaRPr sz="1400"/>
          </a:p>
          <a:p>
            <a:pPr marL="914400" lvl="1" indent="-317500" algn="l" rtl="0">
              <a:spcBef>
                <a:spcPts val="0"/>
              </a:spcBef>
              <a:spcAft>
                <a:spcPts val="0"/>
              </a:spcAft>
              <a:buSzPts val="1400"/>
              <a:buChar char="○"/>
            </a:pPr>
            <a:r>
              <a:rPr lang="en" sz="1400"/>
              <a:t>2.8 million resistant infections</a:t>
            </a:r>
            <a:endParaRPr sz="1400"/>
          </a:p>
          <a:p>
            <a:pPr marL="914400" lvl="1" indent="-317500" algn="l" rtl="0">
              <a:spcBef>
                <a:spcPts val="0"/>
              </a:spcBef>
              <a:spcAft>
                <a:spcPts val="0"/>
              </a:spcAft>
              <a:buSzPts val="1400"/>
              <a:buChar char="○"/>
            </a:pPr>
            <a:r>
              <a:rPr lang="en" sz="1400"/>
              <a:t>35,000 deaths from resistance</a:t>
            </a:r>
            <a:endParaRPr sz="1400"/>
          </a:p>
          <a:p>
            <a:pPr marL="0" lvl="0" indent="0" algn="l" rtl="0">
              <a:spcBef>
                <a:spcPts val="0"/>
              </a:spcBef>
              <a:spcAft>
                <a:spcPts val="0"/>
              </a:spcAft>
              <a:buNone/>
            </a:pPr>
            <a:endParaRPr sz="1600"/>
          </a:p>
          <a:p>
            <a:pPr marL="457200" lvl="0" indent="-330200" algn="l" rtl="0">
              <a:spcBef>
                <a:spcPts val="0"/>
              </a:spcBef>
              <a:spcAft>
                <a:spcPts val="0"/>
              </a:spcAft>
              <a:buSzPts val="1600"/>
              <a:buChar char="●"/>
            </a:pPr>
            <a:r>
              <a:rPr lang="en" sz="1600"/>
              <a:t>Veterinary medicine</a:t>
            </a:r>
            <a:endParaRPr sz="1600"/>
          </a:p>
          <a:p>
            <a:pPr marL="914400" lvl="1" indent="-317500" algn="l" rtl="0">
              <a:spcBef>
                <a:spcPts val="0"/>
              </a:spcBef>
              <a:spcAft>
                <a:spcPts val="0"/>
              </a:spcAft>
              <a:buSzPts val="1400"/>
              <a:buChar char="○"/>
            </a:pPr>
            <a:r>
              <a:rPr lang="en" sz="1400" i="1"/>
              <a:t>S. pseudintermedius</a:t>
            </a:r>
            <a:r>
              <a:rPr lang="en" sz="1400"/>
              <a:t> resistance increased by 25%</a:t>
            </a:r>
            <a:endParaRPr sz="1400"/>
          </a:p>
          <a:p>
            <a:pPr marL="914400" lvl="1" indent="-317500" algn="l" rtl="0">
              <a:spcBef>
                <a:spcPts val="0"/>
              </a:spcBef>
              <a:spcAft>
                <a:spcPts val="0"/>
              </a:spcAft>
              <a:buSzPts val="1400"/>
              <a:buChar char="○"/>
            </a:pPr>
            <a:r>
              <a:rPr lang="en" sz="1400" i="1"/>
              <a:t>E. coli</a:t>
            </a:r>
            <a:r>
              <a:rPr lang="en" sz="1400"/>
              <a:t> resistance to Clavamox increased 3-fold</a:t>
            </a:r>
            <a:endParaRPr sz="1400"/>
          </a:p>
        </p:txBody>
      </p:sp>
      <p:sp>
        <p:nvSpPr>
          <p:cNvPr id="351" name="Google Shape;351;p34"/>
          <p:cNvSpPr txBox="1">
            <a:spLocks noGrp="1"/>
          </p:cNvSpPr>
          <p:nvPr>
            <p:ph type="title"/>
          </p:nvPr>
        </p:nvSpPr>
        <p:spPr>
          <a:xfrm>
            <a:off x="371325" y="131000"/>
            <a:ext cx="5772600" cy="1698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Introduction &amp;</a:t>
            </a:r>
            <a:endParaRPr/>
          </a:p>
          <a:p>
            <a:pPr marL="0" lvl="0" indent="0" algn="l" rtl="0">
              <a:spcBef>
                <a:spcPts val="0"/>
              </a:spcBef>
              <a:spcAft>
                <a:spcPts val="0"/>
              </a:spcAft>
              <a:buNone/>
            </a:pPr>
            <a:r>
              <a:rPr lang="en">
                <a:solidFill>
                  <a:schemeClr val="accent3"/>
                </a:solidFill>
              </a:rPr>
              <a:t>Significance</a:t>
            </a:r>
            <a:endParaRPr>
              <a:solidFill>
                <a:schemeClr val="accent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5"/>
          <p:cNvSpPr txBox="1">
            <a:spLocks noGrp="1"/>
          </p:cNvSpPr>
          <p:nvPr>
            <p:ph type="title" idx="4294967295"/>
          </p:nvPr>
        </p:nvSpPr>
        <p:spPr>
          <a:xfrm>
            <a:off x="715050" y="35810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3"/>
                </a:solidFill>
              </a:rPr>
              <a:t>Machine Learning </a:t>
            </a:r>
            <a:endParaRPr/>
          </a:p>
          <a:p>
            <a:pPr marL="0" lvl="0" indent="0" algn="ctr" rtl="0">
              <a:spcBef>
                <a:spcPts val="0"/>
              </a:spcBef>
              <a:spcAft>
                <a:spcPts val="0"/>
              </a:spcAft>
              <a:buNone/>
            </a:pPr>
            <a:r>
              <a:rPr lang="en"/>
              <a:t>in Veterinary Medicine</a:t>
            </a:r>
            <a:endParaRPr>
              <a:solidFill>
                <a:schemeClr val="accent3"/>
              </a:solidFill>
            </a:endParaRPr>
          </a:p>
        </p:txBody>
      </p:sp>
      <p:sp>
        <p:nvSpPr>
          <p:cNvPr id="357" name="Google Shape;357;p35"/>
          <p:cNvSpPr txBox="1">
            <a:spLocks noGrp="1"/>
          </p:cNvSpPr>
          <p:nvPr>
            <p:ph type="body" idx="4294967295"/>
          </p:nvPr>
        </p:nvSpPr>
        <p:spPr>
          <a:xfrm>
            <a:off x="1177200" y="1592450"/>
            <a:ext cx="7063800" cy="305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Can aid </a:t>
            </a:r>
            <a:r>
              <a:rPr lang="en" sz="1500">
                <a:solidFill>
                  <a:schemeClr val="accent1"/>
                </a:solidFill>
              </a:rPr>
              <a:t>in </a:t>
            </a:r>
            <a:r>
              <a:rPr lang="en" sz="1500"/>
              <a:t>clinical decision making</a:t>
            </a:r>
            <a:endParaRPr sz="1500"/>
          </a:p>
          <a:p>
            <a:pPr marL="0" lvl="0" indent="0" algn="l" rtl="0">
              <a:spcBef>
                <a:spcPts val="0"/>
              </a:spcBef>
              <a:spcAft>
                <a:spcPts val="0"/>
              </a:spcAft>
              <a:buNone/>
            </a:pPr>
            <a:endParaRPr sz="1500"/>
          </a:p>
          <a:p>
            <a:pPr marL="457200" lvl="0" indent="-323850" algn="l" rtl="0">
              <a:spcBef>
                <a:spcPts val="0"/>
              </a:spcBef>
              <a:spcAft>
                <a:spcPts val="0"/>
              </a:spcAft>
              <a:buSzPts val="1500"/>
              <a:buChar char="●"/>
            </a:pPr>
            <a:r>
              <a:rPr lang="en" sz="1500"/>
              <a:t>P</a:t>
            </a:r>
            <a:r>
              <a:rPr lang="en" sz="1500">
                <a:solidFill>
                  <a:schemeClr val="accent1"/>
                </a:solidFill>
              </a:rPr>
              <a:t>rediction of </a:t>
            </a:r>
            <a:r>
              <a:rPr lang="en" sz="1500"/>
              <a:t>kidney disease</a:t>
            </a:r>
            <a:r>
              <a:rPr lang="en" sz="1500">
                <a:solidFill>
                  <a:schemeClr val="accent1"/>
                </a:solidFill>
              </a:rPr>
              <a:t> in cats 2 years </a:t>
            </a:r>
            <a:r>
              <a:rPr lang="en" sz="1500"/>
              <a:t>before</a:t>
            </a:r>
            <a:r>
              <a:rPr lang="en" sz="1500">
                <a:solidFill>
                  <a:schemeClr val="accent1"/>
                </a:solidFill>
              </a:rPr>
              <a:t> clinical diagnosis</a:t>
            </a:r>
            <a:r>
              <a:rPr lang="en" sz="1500" baseline="30000"/>
              <a:t>[2]</a:t>
            </a:r>
            <a:endParaRPr sz="1500" baseline="30000"/>
          </a:p>
          <a:p>
            <a:pPr marL="0" lvl="0" indent="0" algn="l" rtl="0">
              <a:spcBef>
                <a:spcPts val="0"/>
              </a:spcBef>
              <a:spcAft>
                <a:spcPts val="0"/>
              </a:spcAft>
              <a:buNone/>
            </a:pPr>
            <a:endParaRPr sz="1500" baseline="30000"/>
          </a:p>
          <a:p>
            <a:pPr marL="457200" lvl="0" indent="-323850" algn="l" rtl="0">
              <a:spcBef>
                <a:spcPts val="0"/>
              </a:spcBef>
              <a:spcAft>
                <a:spcPts val="0"/>
              </a:spcAft>
              <a:buSzPts val="1500"/>
              <a:buChar char="●"/>
            </a:pPr>
            <a:r>
              <a:rPr lang="en" sz="1500"/>
              <a:t>Accurate screening for Addison’s disease in dogs</a:t>
            </a:r>
            <a:r>
              <a:rPr lang="en" sz="1500" baseline="30000"/>
              <a:t>[7]</a:t>
            </a:r>
            <a:endParaRPr sz="1500" baseline="30000"/>
          </a:p>
          <a:p>
            <a:pPr marL="0" lvl="0" indent="0" algn="l" rtl="0">
              <a:spcBef>
                <a:spcPts val="0"/>
              </a:spcBef>
              <a:spcAft>
                <a:spcPts val="0"/>
              </a:spcAft>
              <a:buNone/>
            </a:pPr>
            <a:endParaRPr sz="1500" baseline="30000"/>
          </a:p>
          <a:p>
            <a:pPr marL="457200" lvl="0" indent="-323850" algn="l" rtl="0">
              <a:spcBef>
                <a:spcPts val="0"/>
              </a:spcBef>
              <a:spcAft>
                <a:spcPts val="0"/>
              </a:spcAft>
              <a:buSzPts val="1500"/>
              <a:buChar char="●"/>
            </a:pPr>
            <a:r>
              <a:rPr lang="en" sz="1500"/>
              <a:t>Prediction of fecal shedding of MDR bacteria in cows</a:t>
            </a:r>
            <a:r>
              <a:rPr lang="en" sz="1500" baseline="30000"/>
              <a:t>[6]</a:t>
            </a:r>
            <a:endParaRPr sz="1500" baseline="30000"/>
          </a:p>
          <a:p>
            <a:pPr marL="0" lvl="0" indent="0" algn="l" rtl="0">
              <a:spcBef>
                <a:spcPts val="0"/>
              </a:spcBef>
              <a:spcAft>
                <a:spcPts val="0"/>
              </a:spcAft>
              <a:buNone/>
            </a:pPr>
            <a:endParaRPr sz="1500" baseline="30000"/>
          </a:p>
          <a:p>
            <a:pPr marL="457200" lvl="0" indent="-323850" algn="l" rtl="0">
              <a:spcBef>
                <a:spcPts val="0"/>
              </a:spcBef>
              <a:spcAft>
                <a:spcPts val="0"/>
              </a:spcAft>
              <a:buSzPts val="1500"/>
              <a:buChar char="●"/>
            </a:pPr>
            <a:r>
              <a:rPr lang="en" sz="1500"/>
              <a:t>Accurate calculate of dog heart size from radiographs</a:t>
            </a:r>
            <a:r>
              <a:rPr lang="en" sz="1500" baseline="30000"/>
              <a:t>[4]</a:t>
            </a:r>
            <a:endParaRPr sz="1500" baseline="30000">
              <a:solidFill>
                <a:schemeClr val="accen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6"/>
          <p:cNvSpPr txBox="1">
            <a:spLocks noGrp="1"/>
          </p:cNvSpPr>
          <p:nvPr>
            <p:ph type="title"/>
          </p:nvPr>
        </p:nvSpPr>
        <p:spPr>
          <a:xfrm>
            <a:off x="715050" y="468238"/>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Hypothesis</a:t>
            </a:r>
            <a:endParaRPr/>
          </a:p>
        </p:txBody>
      </p:sp>
      <p:sp>
        <p:nvSpPr>
          <p:cNvPr id="363" name="Google Shape;363;p36"/>
          <p:cNvSpPr txBox="1">
            <a:spLocks noGrp="1"/>
          </p:cNvSpPr>
          <p:nvPr>
            <p:ph type="body" idx="1"/>
          </p:nvPr>
        </p:nvSpPr>
        <p:spPr>
          <a:xfrm>
            <a:off x="792750" y="1745190"/>
            <a:ext cx="7713900" cy="66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a:t>Patient risk factors and clinical data can be incorporated into a machine learning model that can predict the presence of an antimicrobial resistant (AMR) bacteriuria in dogs.</a:t>
            </a:r>
            <a:endParaRPr sz="2000"/>
          </a:p>
        </p:txBody>
      </p:sp>
      <p:grpSp>
        <p:nvGrpSpPr>
          <p:cNvPr id="364" name="Google Shape;364;p36"/>
          <p:cNvGrpSpPr/>
          <p:nvPr/>
        </p:nvGrpSpPr>
        <p:grpSpPr>
          <a:xfrm>
            <a:off x="516204" y="1861539"/>
            <a:ext cx="339253" cy="339253"/>
            <a:chOff x="1492675" y="4992125"/>
            <a:chExt cx="481825" cy="481825"/>
          </a:xfrm>
        </p:grpSpPr>
        <p:sp>
          <p:nvSpPr>
            <p:cNvPr id="365" name="Google Shape;365;p36"/>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66" name="Google Shape;366;p36"/>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7"/>
          <p:cNvSpPr txBox="1">
            <a:spLocks noGrp="1"/>
          </p:cNvSpPr>
          <p:nvPr>
            <p:ph type="title"/>
          </p:nvPr>
        </p:nvSpPr>
        <p:spPr>
          <a:xfrm>
            <a:off x="1138875" y="2594788"/>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Urinalysis</a:t>
            </a:r>
            <a:endParaRPr/>
          </a:p>
        </p:txBody>
      </p:sp>
      <p:sp>
        <p:nvSpPr>
          <p:cNvPr id="372" name="Google Shape;372;p37"/>
          <p:cNvSpPr txBox="1">
            <a:spLocks noGrp="1"/>
          </p:cNvSpPr>
          <p:nvPr>
            <p:ph type="title" idx="4"/>
          </p:nvPr>
        </p:nvSpPr>
        <p:spPr>
          <a:xfrm>
            <a:off x="4726050" y="2594805"/>
            <a:ext cx="37029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Positive Urine Culture &amp; Susceptibility</a:t>
            </a:r>
            <a:endParaRPr/>
          </a:p>
        </p:txBody>
      </p:sp>
      <p:sp>
        <p:nvSpPr>
          <p:cNvPr id="373" name="Google Shape;373;p37"/>
          <p:cNvSpPr/>
          <p:nvPr/>
        </p:nvSpPr>
        <p:spPr>
          <a:xfrm>
            <a:off x="1959375" y="3285550"/>
            <a:ext cx="695400" cy="6774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7"/>
          <p:cNvSpPr/>
          <p:nvPr/>
        </p:nvSpPr>
        <p:spPr>
          <a:xfrm>
            <a:off x="6907800" y="3285563"/>
            <a:ext cx="695400" cy="6774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7"/>
          <p:cNvSpPr/>
          <p:nvPr/>
        </p:nvSpPr>
        <p:spPr>
          <a:xfrm>
            <a:off x="5824500" y="3285550"/>
            <a:ext cx="695400" cy="6774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 name="Google Shape;376;p37"/>
          <p:cNvGrpSpPr/>
          <p:nvPr/>
        </p:nvGrpSpPr>
        <p:grpSpPr>
          <a:xfrm>
            <a:off x="4281428" y="1199708"/>
            <a:ext cx="581142" cy="527713"/>
            <a:chOff x="3052237" y="2003570"/>
            <a:chExt cx="353600" cy="314752"/>
          </a:xfrm>
        </p:grpSpPr>
        <p:sp>
          <p:nvSpPr>
            <p:cNvPr id="377" name="Google Shape;377;p37"/>
            <p:cNvSpPr/>
            <p:nvPr/>
          </p:nvSpPr>
          <p:spPr>
            <a:xfrm>
              <a:off x="3261773" y="2108338"/>
              <a:ext cx="48800" cy="59488"/>
            </a:xfrm>
            <a:custGeom>
              <a:avLst/>
              <a:gdLst/>
              <a:ahLst/>
              <a:cxnLst/>
              <a:rect l="l" t="t" r="r" b="b"/>
              <a:pathLst>
                <a:path w="1525" h="1859" extrusionOk="0">
                  <a:moveTo>
                    <a:pt x="763" y="1"/>
                  </a:moveTo>
                  <a:cubicBezTo>
                    <a:pt x="346" y="1"/>
                    <a:pt x="1" y="334"/>
                    <a:pt x="1" y="751"/>
                  </a:cubicBezTo>
                  <a:lnTo>
                    <a:pt x="1" y="1096"/>
                  </a:lnTo>
                  <a:cubicBezTo>
                    <a:pt x="1" y="1513"/>
                    <a:pt x="346" y="1858"/>
                    <a:pt x="763" y="1858"/>
                  </a:cubicBezTo>
                  <a:cubicBezTo>
                    <a:pt x="1180" y="1858"/>
                    <a:pt x="1525" y="1513"/>
                    <a:pt x="1525" y="1096"/>
                  </a:cubicBezTo>
                  <a:lnTo>
                    <a:pt x="1525" y="751"/>
                  </a:lnTo>
                  <a:cubicBezTo>
                    <a:pt x="1525" y="668"/>
                    <a:pt x="1489" y="549"/>
                    <a:pt x="1453" y="441"/>
                  </a:cubicBezTo>
                  <a:cubicBezTo>
                    <a:pt x="1419" y="390"/>
                    <a:pt x="1360" y="351"/>
                    <a:pt x="1303" y="351"/>
                  </a:cubicBezTo>
                  <a:cubicBezTo>
                    <a:pt x="1281" y="351"/>
                    <a:pt x="1259" y="357"/>
                    <a:pt x="1239" y="370"/>
                  </a:cubicBezTo>
                  <a:cubicBezTo>
                    <a:pt x="1168" y="418"/>
                    <a:pt x="1120" y="501"/>
                    <a:pt x="1168" y="572"/>
                  </a:cubicBezTo>
                  <a:cubicBezTo>
                    <a:pt x="1191" y="632"/>
                    <a:pt x="1215" y="691"/>
                    <a:pt x="1215" y="775"/>
                  </a:cubicBezTo>
                  <a:lnTo>
                    <a:pt x="1215" y="1108"/>
                  </a:lnTo>
                  <a:cubicBezTo>
                    <a:pt x="1215" y="1346"/>
                    <a:pt x="1013" y="1561"/>
                    <a:pt x="763" y="1561"/>
                  </a:cubicBezTo>
                  <a:cubicBezTo>
                    <a:pt x="525" y="1561"/>
                    <a:pt x="322" y="1370"/>
                    <a:pt x="322" y="1108"/>
                  </a:cubicBezTo>
                  <a:lnTo>
                    <a:pt x="322" y="775"/>
                  </a:lnTo>
                  <a:cubicBezTo>
                    <a:pt x="322" y="537"/>
                    <a:pt x="513" y="322"/>
                    <a:pt x="763" y="322"/>
                  </a:cubicBezTo>
                  <a:cubicBezTo>
                    <a:pt x="858" y="322"/>
                    <a:pt x="930" y="251"/>
                    <a:pt x="930" y="156"/>
                  </a:cubicBezTo>
                  <a:cubicBezTo>
                    <a:pt x="930" y="72"/>
                    <a:pt x="858" y="1"/>
                    <a:pt x="7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78" name="Google Shape;378;p37"/>
            <p:cNvSpPr/>
            <p:nvPr/>
          </p:nvSpPr>
          <p:spPr>
            <a:xfrm>
              <a:off x="3146349" y="2108338"/>
              <a:ext cx="48416" cy="59488"/>
            </a:xfrm>
            <a:custGeom>
              <a:avLst/>
              <a:gdLst/>
              <a:ahLst/>
              <a:cxnLst/>
              <a:rect l="l" t="t" r="r" b="b"/>
              <a:pathLst>
                <a:path w="1513" h="1859" extrusionOk="0">
                  <a:moveTo>
                    <a:pt x="750" y="1"/>
                  </a:moveTo>
                  <a:cubicBezTo>
                    <a:pt x="334" y="1"/>
                    <a:pt x="0" y="334"/>
                    <a:pt x="0" y="751"/>
                  </a:cubicBezTo>
                  <a:lnTo>
                    <a:pt x="0" y="1096"/>
                  </a:lnTo>
                  <a:cubicBezTo>
                    <a:pt x="0" y="1513"/>
                    <a:pt x="334" y="1858"/>
                    <a:pt x="750" y="1858"/>
                  </a:cubicBezTo>
                  <a:cubicBezTo>
                    <a:pt x="1167" y="1858"/>
                    <a:pt x="1512" y="1513"/>
                    <a:pt x="1512" y="1096"/>
                  </a:cubicBezTo>
                  <a:lnTo>
                    <a:pt x="1512" y="751"/>
                  </a:lnTo>
                  <a:cubicBezTo>
                    <a:pt x="1512" y="668"/>
                    <a:pt x="1489" y="549"/>
                    <a:pt x="1441" y="441"/>
                  </a:cubicBezTo>
                  <a:cubicBezTo>
                    <a:pt x="1407" y="390"/>
                    <a:pt x="1354" y="351"/>
                    <a:pt x="1296" y="351"/>
                  </a:cubicBezTo>
                  <a:cubicBezTo>
                    <a:pt x="1273" y="351"/>
                    <a:pt x="1250" y="357"/>
                    <a:pt x="1227" y="370"/>
                  </a:cubicBezTo>
                  <a:cubicBezTo>
                    <a:pt x="1155" y="418"/>
                    <a:pt x="1108" y="501"/>
                    <a:pt x="1155" y="572"/>
                  </a:cubicBezTo>
                  <a:cubicBezTo>
                    <a:pt x="1191" y="632"/>
                    <a:pt x="1203" y="691"/>
                    <a:pt x="1203" y="775"/>
                  </a:cubicBezTo>
                  <a:lnTo>
                    <a:pt x="1203" y="1108"/>
                  </a:lnTo>
                  <a:cubicBezTo>
                    <a:pt x="1203" y="1346"/>
                    <a:pt x="1012" y="1561"/>
                    <a:pt x="750" y="1561"/>
                  </a:cubicBezTo>
                  <a:cubicBezTo>
                    <a:pt x="512" y="1561"/>
                    <a:pt x="310" y="1370"/>
                    <a:pt x="310" y="1108"/>
                  </a:cubicBezTo>
                  <a:lnTo>
                    <a:pt x="310" y="775"/>
                  </a:lnTo>
                  <a:cubicBezTo>
                    <a:pt x="310" y="537"/>
                    <a:pt x="500" y="322"/>
                    <a:pt x="750" y="322"/>
                  </a:cubicBezTo>
                  <a:cubicBezTo>
                    <a:pt x="846" y="322"/>
                    <a:pt x="917" y="251"/>
                    <a:pt x="917" y="156"/>
                  </a:cubicBezTo>
                  <a:cubicBezTo>
                    <a:pt x="917" y="72"/>
                    <a:pt x="846" y="1"/>
                    <a:pt x="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79" name="Google Shape;379;p37"/>
            <p:cNvSpPr/>
            <p:nvPr/>
          </p:nvSpPr>
          <p:spPr>
            <a:xfrm>
              <a:off x="3052237" y="2003570"/>
              <a:ext cx="353600" cy="314752"/>
            </a:xfrm>
            <a:custGeom>
              <a:avLst/>
              <a:gdLst/>
              <a:ahLst/>
              <a:cxnLst/>
              <a:rect l="l" t="t" r="r" b="b"/>
              <a:pathLst>
                <a:path w="11050" h="9836" extrusionOk="0">
                  <a:moveTo>
                    <a:pt x="2227" y="334"/>
                  </a:moveTo>
                  <a:cubicBezTo>
                    <a:pt x="2477" y="334"/>
                    <a:pt x="2786" y="429"/>
                    <a:pt x="3013" y="513"/>
                  </a:cubicBezTo>
                  <a:cubicBezTo>
                    <a:pt x="2144" y="989"/>
                    <a:pt x="2013" y="2049"/>
                    <a:pt x="1882" y="3061"/>
                  </a:cubicBezTo>
                  <a:cubicBezTo>
                    <a:pt x="1786" y="3894"/>
                    <a:pt x="1667" y="4763"/>
                    <a:pt x="1179" y="5275"/>
                  </a:cubicBezTo>
                  <a:cubicBezTo>
                    <a:pt x="1138" y="5316"/>
                    <a:pt x="1091" y="5329"/>
                    <a:pt x="1054" y="5329"/>
                  </a:cubicBezTo>
                  <a:cubicBezTo>
                    <a:pt x="1038" y="5329"/>
                    <a:pt x="1023" y="5326"/>
                    <a:pt x="1012" y="5323"/>
                  </a:cubicBezTo>
                  <a:cubicBezTo>
                    <a:pt x="953" y="5311"/>
                    <a:pt x="893" y="5263"/>
                    <a:pt x="881" y="5204"/>
                  </a:cubicBezTo>
                  <a:cubicBezTo>
                    <a:pt x="798" y="4906"/>
                    <a:pt x="691" y="4418"/>
                    <a:pt x="703" y="3668"/>
                  </a:cubicBezTo>
                  <a:cubicBezTo>
                    <a:pt x="715" y="2918"/>
                    <a:pt x="512" y="2620"/>
                    <a:pt x="346" y="2513"/>
                  </a:cubicBezTo>
                  <a:cubicBezTo>
                    <a:pt x="465" y="2037"/>
                    <a:pt x="1012" y="334"/>
                    <a:pt x="2227" y="334"/>
                  </a:cubicBezTo>
                  <a:close/>
                  <a:moveTo>
                    <a:pt x="5513" y="5847"/>
                  </a:moveTo>
                  <a:cubicBezTo>
                    <a:pt x="5977" y="5847"/>
                    <a:pt x="6370" y="6085"/>
                    <a:pt x="6370" y="6382"/>
                  </a:cubicBezTo>
                  <a:cubicBezTo>
                    <a:pt x="6370" y="6632"/>
                    <a:pt x="6001" y="6811"/>
                    <a:pt x="5739" y="6930"/>
                  </a:cubicBezTo>
                  <a:lnTo>
                    <a:pt x="5715" y="6930"/>
                  </a:lnTo>
                  <a:cubicBezTo>
                    <a:pt x="5650" y="6960"/>
                    <a:pt x="5576" y="6975"/>
                    <a:pt x="5501" y="6975"/>
                  </a:cubicBezTo>
                  <a:cubicBezTo>
                    <a:pt x="5427" y="6975"/>
                    <a:pt x="5352" y="6960"/>
                    <a:pt x="5287" y="6930"/>
                  </a:cubicBezTo>
                  <a:lnTo>
                    <a:pt x="5275" y="6930"/>
                  </a:lnTo>
                  <a:cubicBezTo>
                    <a:pt x="5001" y="6811"/>
                    <a:pt x="4632" y="6632"/>
                    <a:pt x="4632" y="6382"/>
                  </a:cubicBezTo>
                  <a:cubicBezTo>
                    <a:pt x="4632" y="6097"/>
                    <a:pt x="5037" y="5847"/>
                    <a:pt x="5513" y="5847"/>
                  </a:cubicBezTo>
                  <a:close/>
                  <a:moveTo>
                    <a:pt x="8847" y="298"/>
                  </a:moveTo>
                  <a:cubicBezTo>
                    <a:pt x="10061" y="298"/>
                    <a:pt x="10597" y="1989"/>
                    <a:pt x="10716" y="2465"/>
                  </a:cubicBezTo>
                  <a:cubicBezTo>
                    <a:pt x="10502" y="2620"/>
                    <a:pt x="10276" y="2918"/>
                    <a:pt x="10287" y="3656"/>
                  </a:cubicBezTo>
                  <a:cubicBezTo>
                    <a:pt x="10299" y="4406"/>
                    <a:pt x="10204" y="4894"/>
                    <a:pt x="10109" y="5192"/>
                  </a:cubicBezTo>
                  <a:cubicBezTo>
                    <a:pt x="10097" y="5251"/>
                    <a:pt x="10037" y="5299"/>
                    <a:pt x="9978" y="5311"/>
                  </a:cubicBezTo>
                  <a:cubicBezTo>
                    <a:pt x="9968" y="5311"/>
                    <a:pt x="9955" y="5312"/>
                    <a:pt x="9940" y="5312"/>
                  </a:cubicBezTo>
                  <a:cubicBezTo>
                    <a:pt x="9902" y="5312"/>
                    <a:pt x="9854" y="5306"/>
                    <a:pt x="9811" y="5263"/>
                  </a:cubicBezTo>
                  <a:cubicBezTo>
                    <a:pt x="9311" y="4739"/>
                    <a:pt x="9204" y="3882"/>
                    <a:pt x="9097" y="3049"/>
                  </a:cubicBezTo>
                  <a:cubicBezTo>
                    <a:pt x="9025" y="2501"/>
                    <a:pt x="8966" y="1918"/>
                    <a:pt x="8763" y="1441"/>
                  </a:cubicBezTo>
                  <a:cubicBezTo>
                    <a:pt x="8745" y="1369"/>
                    <a:pt x="8678" y="1337"/>
                    <a:pt x="8616" y="1337"/>
                  </a:cubicBezTo>
                  <a:cubicBezTo>
                    <a:pt x="8597" y="1337"/>
                    <a:pt x="8578" y="1340"/>
                    <a:pt x="8561" y="1346"/>
                  </a:cubicBezTo>
                  <a:cubicBezTo>
                    <a:pt x="8466" y="1382"/>
                    <a:pt x="8442" y="1489"/>
                    <a:pt x="8466" y="1560"/>
                  </a:cubicBezTo>
                  <a:cubicBezTo>
                    <a:pt x="8656" y="1989"/>
                    <a:pt x="8716" y="2525"/>
                    <a:pt x="8787" y="3072"/>
                  </a:cubicBezTo>
                  <a:cubicBezTo>
                    <a:pt x="8871" y="3787"/>
                    <a:pt x="8966" y="4513"/>
                    <a:pt x="9311" y="5097"/>
                  </a:cubicBezTo>
                  <a:cubicBezTo>
                    <a:pt x="9228" y="5739"/>
                    <a:pt x="8966" y="6251"/>
                    <a:pt x="8752" y="6561"/>
                  </a:cubicBezTo>
                  <a:cubicBezTo>
                    <a:pt x="8561" y="6847"/>
                    <a:pt x="8323" y="7085"/>
                    <a:pt x="8085" y="7263"/>
                  </a:cubicBezTo>
                  <a:cubicBezTo>
                    <a:pt x="8073" y="6978"/>
                    <a:pt x="7906" y="6704"/>
                    <a:pt x="7632" y="6513"/>
                  </a:cubicBezTo>
                  <a:cubicBezTo>
                    <a:pt x="7382" y="6323"/>
                    <a:pt x="7037" y="6216"/>
                    <a:pt x="6680" y="6204"/>
                  </a:cubicBezTo>
                  <a:cubicBezTo>
                    <a:pt x="6585" y="5799"/>
                    <a:pt x="6108" y="5513"/>
                    <a:pt x="5513" y="5513"/>
                  </a:cubicBezTo>
                  <a:cubicBezTo>
                    <a:pt x="4918" y="5513"/>
                    <a:pt x="4441" y="5811"/>
                    <a:pt x="4334" y="6204"/>
                  </a:cubicBezTo>
                  <a:cubicBezTo>
                    <a:pt x="4263" y="6204"/>
                    <a:pt x="4191" y="6216"/>
                    <a:pt x="4108" y="6216"/>
                  </a:cubicBezTo>
                  <a:cubicBezTo>
                    <a:pt x="4025" y="6228"/>
                    <a:pt x="3965" y="6311"/>
                    <a:pt x="3977" y="6394"/>
                  </a:cubicBezTo>
                  <a:cubicBezTo>
                    <a:pt x="3989" y="6466"/>
                    <a:pt x="4049" y="6525"/>
                    <a:pt x="4144" y="6525"/>
                  </a:cubicBezTo>
                  <a:lnTo>
                    <a:pt x="4168" y="6525"/>
                  </a:lnTo>
                  <a:cubicBezTo>
                    <a:pt x="4227" y="6513"/>
                    <a:pt x="4287" y="6513"/>
                    <a:pt x="4346" y="6513"/>
                  </a:cubicBezTo>
                  <a:cubicBezTo>
                    <a:pt x="4453" y="6871"/>
                    <a:pt x="4870" y="7061"/>
                    <a:pt x="5156" y="7192"/>
                  </a:cubicBezTo>
                  <a:lnTo>
                    <a:pt x="5168" y="7192"/>
                  </a:lnTo>
                  <a:cubicBezTo>
                    <a:pt x="5287" y="7240"/>
                    <a:pt x="5406" y="7275"/>
                    <a:pt x="5525" y="7275"/>
                  </a:cubicBezTo>
                  <a:cubicBezTo>
                    <a:pt x="5644" y="7275"/>
                    <a:pt x="5763" y="7240"/>
                    <a:pt x="5882" y="7192"/>
                  </a:cubicBezTo>
                  <a:lnTo>
                    <a:pt x="5894" y="7192"/>
                  </a:lnTo>
                  <a:cubicBezTo>
                    <a:pt x="6192" y="7061"/>
                    <a:pt x="6608" y="6871"/>
                    <a:pt x="6704" y="6513"/>
                  </a:cubicBezTo>
                  <a:cubicBezTo>
                    <a:pt x="7299" y="6525"/>
                    <a:pt x="7787" y="6882"/>
                    <a:pt x="7787" y="7299"/>
                  </a:cubicBezTo>
                  <a:cubicBezTo>
                    <a:pt x="7787" y="7728"/>
                    <a:pt x="7287" y="8085"/>
                    <a:pt x="6656" y="8085"/>
                  </a:cubicBezTo>
                  <a:cubicBezTo>
                    <a:pt x="6346" y="8085"/>
                    <a:pt x="6049" y="8002"/>
                    <a:pt x="5834" y="7835"/>
                  </a:cubicBezTo>
                  <a:cubicBezTo>
                    <a:pt x="5745" y="7769"/>
                    <a:pt x="5641" y="7737"/>
                    <a:pt x="5537" y="7737"/>
                  </a:cubicBezTo>
                  <a:cubicBezTo>
                    <a:pt x="5433" y="7737"/>
                    <a:pt x="5328" y="7769"/>
                    <a:pt x="5239" y="7835"/>
                  </a:cubicBezTo>
                  <a:cubicBezTo>
                    <a:pt x="5025" y="8002"/>
                    <a:pt x="4739" y="8085"/>
                    <a:pt x="4430" y="8085"/>
                  </a:cubicBezTo>
                  <a:cubicBezTo>
                    <a:pt x="3799" y="8085"/>
                    <a:pt x="3298" y="7740"/>
                    <a:pt x="3298" y="7299"/>
                  </a:cubicBezTo>
                  <a:cubicBezTo>
                    <a:pt x="3298" y="7109"/>
                    <a:pt x="3394" y="6930"/>
                    <a:pt x="3572" y="6775"/>
                  </a:cubicBezTo>
                  <a:cubicBezTo>
                    <a:pt x="3656" y="6716"/>
                    <a:pt x="3656" y="6621"/>
                    <a:pt x="3608" y="6561"/>
                  </a:cubicBezTo>
                  <a:cubicBezTo>
                    <a:pt x="3578" y="6523"/>
                    <a:pt x="3519" y="6500"/>
                    <a:pt x="3465" y="6500"/>
                  </a:cubicBezTo>
                  <a:cubicBezTo>
                    <a:pt x="3434" y="6500"/>
                    <a:pt x="3404" y="6508"/>
                    <a:pt x="3382" y="6525"/>
                  </a:cubicBezTo>
                  <a:cubicBezTo>
                    <a:pt x="3132" y="6716"/>
                    <a:pt x="2989" y="6978"/>
                    <a:pt x="2977" y="7240"/>
                  </a:cubicBezTo>
                  <a:cubicBezTo>
                    <a:pt x="2739" y="7061"/>
                    <a:pt x="2501" y="6823"/>
                    <a:pt x="2310" y="6549"/>
                  </a:cubicBezTo>
                  <a:cubicBezTo>
                    <a:pt x="2096" y="6228"/>
                    <a:pt x="1834" y="5739"/>
                    <a:pt x="1763" y="5085"/>
                  </a:cubicBezTo>
                  <a:cubicBezTo>
                    <a:pt x="2096" y="4513"/>
                    <a:pt x="2191" y="3775"/>
                    <a:pt x="2275" y="3061"/>
                  </a:cubicBezTo>
                  <a:cubicBezTo>
                    <a:pt x="2358" y="2489"/>
                    <a:pt x="2417" y="1953"/>
                    <a:pt x="2596" y="1513"/>
                  </a:cubicBezTo>
                  <a:cubicBezTo>
                    <a:pt x="2786" y="1048"/>
                    <a:pt x="3072" y="786"/>
                    <a:pt x="3489" y="632"/>
                  </a:cubicBezTo>
                  <a:cubicBezTo>
                    <a:pt x="3627" y="681"/>
                    <a:pt x="3748" y="700"/>
                    <a:pt x="3863" y="700"/>
                  </a:cubicBezTo>
                  <a:cubicBezTo>
                    <a:pt x="4027" y="700"/>
                    <a:pt x="4178" y="662"/>
                    <a:pt x="4346" y="620"/>
                  </a:cubicBezTo>
                  <a:cubicBezTo>
                    <a:pt x="4620" y="548"/>
                    <a:pt x="4953" y="453"/>
                    <a:pt x="5573" y="453"/>
                  </a:cubicBezTo>
                  <a:cubicBezTo>
                    <a:pt x="6180" y="453"/>
                    <a:pt x="6501" y="548"/>
                    <a:pt x="6787" y="620"/>
                  </a:cubicBezTo>
                  <a:cubicBezTo>
                    <a:pt x="6954" y="667"/>
                    <a:pt x="7120" y="715"/>
                    <a:pt x="7275" y="715"/>
                  </a:cubicBezTo>
                  <a:cubicBezTo>
                    <a:pt x="7394" y="715"/>
                    <a:pt x="7525" y="691"/>
                    <a:pt x="7656" y="632"/>
                  </a:cubicBezTo>
                  <a:cubicBezTo>
                    <a:pt x="7870" y="715"/>
                    <a:pt x="8073" y="834"/>
                    <a:pt x="8216" y="989"/>
                  </a:cubicBezTo>
                  <a:cubicBezTo>
                    <a:pt x="8245" y="1019"/>
                    <a:pt x="8287" y="1034"/>
                    <a:pt x="8329" y="1034"/>
                  </a:cubicBezTo>
                  <a:cubicBezTo>
                    <a:pt x="8371" y="1034"/>
                    <a:pt x="8412" y="1019"/>
                    <a:pt x="8442" y="989"/>
                  </a:cubicBezTo>
                  <a:cubicBezTo>
                    <a:pt x="8501" y="929"/>
                    <a:pt x="8501" y="822"/>
                    <a:pt x="8442" y="763"/>
                  </a:cubicBezTo>
                  <a:cubicBezTo>
                    <a:pt x="8323" y="644"/>
                    <a:pt x="8192" y="548"/>
                    <a:pt x="8049" y="465"/>
                  </a:cubicBezTo>
                  <a:cubicBezTo>
                    <a:pt x="8287" y="382"/>
                    <a:pt x="8585" y="298"/>
                    <a:pt x="8847" y="298"/>
                  </a:cubicBezTo>
                  <a:close/>
                  <a:moveTo>
                    <a:pt x="3929" y="8395"/>
                  </a:moveTo>
                  <a:lnTo>
                    <a:pt x="3929" y="8395"/>
                  </a:lnTo>
                  <a:cubicBezTo>
                    <a:pt x="4072" y="8418"/>
                    <a:pt x="4215" y="8430"/>
                    <a:pt x="4382" y="8430"/>
                  </a:cubicBezTo>
                  <a:lnTo>
                    <a:pt x="4489" y="8430"/>
                  </a:lnTo>
                  <a:lnTo>
                    <a:pt x="4489" y="8787"/>
                  </a:lnTo>
                  <a:lnTo>
                    <a:pt x="4489" y="8906"/>
                  </a:lnTo>
                  <a:cubicBezTo>
                    <a:pt x="4227" y="8764"/>
                    <a:pt x="4049" y="8585"/>
                    <a:pt x="3929" y="8395"/>
                  </a:cubicBezTo>
                  <a:close/>
                  <a:moveTo>
                    <a:pt x="7061" y="8395"/>
                  </a:moveTo>
                  <a:lnTo>
                    <a:pt x="7061" y="8395"/>
                  </a:lnTo>
                  <a:cubicBezTo>
                    <a:pt x="6942" y="8585"/>
                    <a:pt x="6763" y="8764"/>
                    <a:pt x="6513" y="8906"/>
                  </a:cubicBezTo>
                  <a:lnTo>
                    <a:pt x="6513" y="8787"/>
                  </a:lnTo>
                  <a:lnTo>
                    <a:pt x="6513" y="8430"/>
                  </a:lnTo>
                  <a:lnTo>
                    <a:pt x="6608" y="8430"/>
                  </a:lnTo>
                  <a:cubicBezTo>
                    <a:pt x="6763" y="8430"/>
                    <a:pt x="6906" y="8418"/>
                    <a:pt x="7061" y="8395"/>
                  </a:cubicBezTo>
                  <a:close/>
                  <a:moveTo>
                    <a:pt x="5656" y="8168"/>
                  </a:moveTo>
                  <a:cubicBezTo>
                    <a:pt x="5823" y="8275"/>
                    <a:pt x="6001" y="8347"/>
                    <a:pt x="6192" y="8395"/>
                  </a:cubicBezTo>
                  <a:lnTo>
                    <a:pt x="6192" y="8787"/>
                  </a:lnTo>
                  <a:cubicBezTo>
                    <a:pt x="6192" y="9180"/>
                    <a:pt x="5882" y="9490"/>
                    <a:pt x="5489" y="9490"/>
                  </a:cubicBezTo>
                  <a:cubicBezTo>
                    <a:pt x="5108" y="9490"/>
                    <a:pt x="4799" y="9180"/>
                    <a:pt x="4799" y="8787"/>
                  </a:cubicBezTo>
                  <a:lnTo>
                    <a:pt x="4799" y="8395"/>
                  </a:lnTo>
                  <a:cubicBezTo>
                    <a:pt x="4989" y="8347"/>
                    <a:pt x="5180" y="8275"/>
                    <a:pt x="5334" y="8168"/>
                  </a:cubicBezTo>
                  <a:lnTo>
                    <a:pt x="5334" y="8633"/>
                  </a:lnTo>
                  <a:cubicBezTo>
                    <a:pt x="5334" y="8716"/>
                    <a:pt x="5406" y="8787"/>
                    <a:pt x="5489" y="8787"/>
                  </a:cubicBezTo>
                  <a:cubicBezTo>
                    <a:pt x="5584" y="8787"/>
                    <a:pt x="5656" y="8716"/>
                    <a:pt x="5656" y="8633"/>
                  </a:cubicBezTo>
                  <a:lnTo>
                    <a:pt x="5656" y="8168"/>
                  </a:lnTo>
                  <a:close/>
                  <a:moveTo>
                    <a:pt x="2239" y="1"/>
                  </a:moveTo>
                  <a:cubicBezTo>
                    <a:pt x="1536" y="1"/>
                    <a:pt x="929" y="441"/>
                    <a:pt x="477" y="1287"/>
                  </a:cubicBezTo>
                  <a:cubicBezTo>
                    <a:pt x="155" y="1906"/>
                    <a:pt x="24" y="2513"/>
                    <a:pt x="24" y="2537"/>
                  </a:cubicBezTo>
                  <a:cubicBezTo>
                    <a:pt x="0" y="2584"/>
                    <a:pt x="0" y="2632"/>
                    <a:pt x="36" y="2680"/>
                  </a:cubicBezTo>
                  <a:cubicBezTo>
                    <a:pt x="60" y="2703"/>
                    <a:pt x="96" y="2727"/>
                    <a:pt x="143" y="2727"/>
                  </a:cubicBezTo>
                  <a:cubicBezTo>
                    <a:pt x="167" y="2751"/>
                    <a:pt x="405" y="2882"/>
                    <a:pt x="393" y="3656"/>
                  </a:cubicBezTo>
                  <a:cubicBezTo>
                    <a:pt x="381" y="4430"/>
                    <a:pt x="477" y="4977"/>
                    <a:pt x="584" y="5287"/>
                  </a:cubicBezTo>
                  <a:cubicBezTo>
                    <a:pt x="643" y="5466"/>
                    <a:pt x="774" y="5585"/>
                    <a:pt x="953" y="5632"/>
                  </a:cubicBezTo>
                  <a:cubicBezTo>
                    <a:pt x="1001" y="5656"/>
                    <a:pt x="1036" y="5656"/>
                    <a:pt x="1072" y="5656"/>
                  </a:cubicBezTo>
                  <a:cubicBezTo>
                    <a:pt x="1215" y="5656"/>
                    <a:pt x="1334" y="5597"/>
                    <a:pt x="1429" y="5501"/>
                  </a:cubicBezTo>
                  <a:lnTo>
                    <a:pt x="1453" y="5489"/>
                  </a:lnTo>
                  <a:cubicBezTo>
                    <a:pt x="1667" y="6549"/>
                    <a:pt x="2370" y="7371"/>
                    <a:pt x="3037" y="7716"/>
                  </a:cubicBezTo>
                  <a:cubicBezTo>
                    <a:pt x="3120" y="7871"/>
                    <a:pt x="3239" y="8014"/>
                    <a:pt x="3394" y="8133"/>
                  </a:cubicBezTo>
                  <a:lnTo>
                    <a:pt x="3537" y="8228"/>
                  </a:lnTo>
                  <a:cubicBezTo>
                    <a:pt x="3668" y="8633"/>
                    <a:pt x="4037" y="9121"/>
                    <a:pt x="4668" y="9347"/>
                  </a:cubicBezTo>
                  <a:cubicBezTo>
                    <a:pt x="4846" y="9645"/>
                    <a:pt x="5168" y="9835"/>
                    <a:pt x="5537" y="9835"/>
                  </a:cubicBezTo>
                  <a:cubicBezTo>
                    <a:pt x="5918" y="9835"/>
                    <a:pt x="6239" y="9645"/>
                    <a:pt x="6418" y="9347"/>
                  </a:cubicBezTo>
                  <a:cubicBezTo>
                    <a:pt x="7049" y="9121"/>
                    <a:pt x="7406" y="8633"/>
                    <a:pt x="7549" y="8228"/>
                  </a:cubicBezTo>
                  <a:lnTo>
                    <a:pt x="7680" y="8133"/>
                  </a:lnTo>
                  <a:cubicBezTo>
                    <a:pt x="7847" y="8014"/>
                    <a:pt x="7966" y="7883"/>
                    <a:pt x="8037" y="7716"/>
                  </a:cubicBezTo>
                  <a:cubicBezTo>
                    <a:pt x="8692" y="7371"/>
                    <a:pt x="9406" y="6549"/>
                    <a:pt x="9633" y="5489"/>
                  </a:cubicBezTo>
                  <a:lnTo>
                    <a:pt x="9644" y="5501"/>
                  </a:lnTo>
                  <a:cubicBezTo>
                    <a:pt x="9740" y="5608"/>
                    <a:pt x="9871" y="5656"/>
                    <a:pt x="10002" y="5656"/>
                  </a:cubicBezTo>
                  <a:cubicBezTo>
                    <a:pt x="10049" y="5656"/>
                    <a:pt x="10085" y="5656"/>
                    <a:pt x="10121" y="5632"/>
                  </a:cubicBezTo>
                  <a:cubicBezTo>
                    <a:pt x="10299" y="5585"/>
                    <a:pt x="10442" y="5454"/>
                    <a:pt x="10502" y="5287"/>
                  </a:cubicBezTo>
                  <a:cubicBezTo>
                    <a:pt x="10585" y="4977"/>
                    <a:pt x="10704" y="4442"/>
                    <a:pt x="10692" y="3656"/>
                  </a:cubicBezTo>
                  <a:cubicBezTo>
                    <a:pt x="10680" y="2882"/>
                    <a:pt x="10918" y="2751"/>
                    <a:pt x="10942" y="2727"/>
                  </a:cubicBezTo>
                  <a:cubicBezTo>
                    <a:pt x="10990" y="2727"/>
                    <a:pt x="11014" y="2703"/>
                    <a:pt x="11049" y="2680"/>
                  </a:cubicBezTo>
                  <a:cubicBezTo>
                    <a:pt x="11002" y="2644"/>
                    <a:pt x="11014" y="2596"/>
                    <a:pt x="11002" y="2537"/>
                  </a:cubicBezTo>
                  <a:cubicBezTo>
                    <a:pt x="11002" y="2513"/>
                    <a:pt x="10871" y="1906"/>
                    <a:pt x="10537" y="1287"/>
                  </a:cubicBezTo>
                  <a:cubicBezTo>
                    <a:pt x="10097" y="441"/>
                    <a:pt x="9490" y="1"/>
                    <a:pt x="8787" y="1"/>
                  </a:cubicBezTo>
                  <a:cubicBezTo>
                    <a:pt x="8263" y="1"/>
                    <a:pt x="7597" y="310"/>
                    <a:pt x="7525" y="358"/>
                  </a:cubicBezTo>
                  <a:cubicBezTo>
                    <a:pt x="7410" y="398"/>
                    <a:pt x="7314" y="415"/>
                    <a:pt x="7221" y="415"/>
                  </a:cubicBezTo>
                  <a:cubicBezTo>
                    <a:pt x="7093" y="415"/>
                    <a:pt x="6970" y="382"/>
                    <a:pt x="6811" y="334"/>
                  </a:cubicBezTo>
                  <a:cubicBezTo>
                    <a:pt x="6537" y="263"/>
                    <a:pt x="6156" y="155"/>
                    <a:pt x="5513" y="155"/>
                  </a:cubicBezTo>
                  <a:cubicBezTo>
                    <a:pt x="4870" y="155"/>
                    <a:pt x="4489" y="263"/>
                    <a:pt x="4215" y="334"/>
                  </a:cubicBezTo>
                  <a:cubicBezTo>
                    <a:pt x="4049" y="382"/>
                    <a:pt x="3932" y="415"/>
                    <a:pt x="3806" y="415"/>
                  </a:cubicBezTo>
                  <a:cubicBezTo>
                    <a:pt x="3716" y="415"/>
                    <a:pt x="3621" y="398"/>
                    <a:pt x="3501" y="358"/>
                  </a:cubicBezTo>
                  <a:cubicBezTo>
                    <a:pt x="3429" y="310"/>
                    <a:pt x="2763" y="1"/>
                    <a:pt x="2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
        <p:nvSpPr>
          <p:cNvPr id="380" name="Google Shape;380;p37"/>
          <p:cNvSpPr txBox="1">
            <a:spLocks noGrp="1"/>
          </p:cNvSpPr>
          <p:nvPr>
            <p:ph type="subTitle" idx="3"/>
          </p:nvPr>
        </p:nvSpPr>
        <p:spPr>
          <a:xfrm>
            <a:off x="3403788" y="1842510"/>
            <a:ext cx="2336400" cy="37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Dogs presenting to the VMTH with:</a:t>
            </a:r>
            <a:endParaRPr/>
          </a:p>
        </p:txBody>
      </p:sp>
      <p:grpSp>
        <p:nvGrpSpPr>
          <p:cNvPr id="381" name="Google Shape;381;p37"/>
          <p:cNvGrpSpPr/>
          <p:nvPr/>
        </p:nvGrpSpPr>
        <p:grpSpPr>
          <a:xfrm>
            <a:off x="2016492" y="3437940"/>
            <a:ext cx="581163" cy="420730"/>
            <a:chOff x="5746938" y="1543503"/>
            <a:chExt cx="387261" cy="280356"/>
          </a:xfrm>
        </p:grpSpPr>
        <p:sp>
          <p:nvSpPr>
            <p:cNvPr id="382" name="Google Shape;382;p37"/>
            <p:cNvSpPr/>
            <p:nvPr/>
          </p:nvSpPr>
          <p:spPr>
            <a:xfrm>
              <a:off x="5746938" y="1543503"/>
              <a:ext cx="186256" cy="279591"/>
            </a:xfrm>
            <a:custGeom>
              <a:avLst/>
              <a:gdLst/>
              <a:ahLst/>
              <a:cxnLst/>
              <a:rect l="l" t="t" r="r" b="b"/>
              <a:pathLst>
                <a:path w="5847" h="8777" extrusionOk="0">
                  <a:moveTo>
                    <a:pt x="2712" y="1"/>
                  </a:moveTo>
                  <a:cubicBezTo>
                    <a:pt x="2459" y="1"/>
                    <a:pt x="2198" y="57"/>
                    <a:pt x="1941" y="180"/>
                  </a:cubicBezTo>
                  <a:cubicBezTo>
                    <a:pt x="1846" y="228"/>
                    <a:pt x="1822" y="335"/>
                    <a:pt x="1857" y="406"/>
                  </a:cubicBezTo>
                  <a:cubicBezTo>
                    <a:pt x="1889" y="470"/>
                    <a:pt x="1947" y="502"/>
                    <a:pt x="2004" y="502"/>
                  </a:cubicBezTo>
                  <a:cubicBezTo>
                    <a:pt x="2032" y="502"/>
                    <a:pt x="2060" y="494"/>
                    <a:pt x="2084" y="478"/>
                  </a:cubicBezTo>
                  <a:cubicBezTo>
                    <a:pt x="2292" y="377"/>
                    <a:pt x="2506" y="331"/>
                    <a:pt x="2712" y="331"/>
                  </a:cubicBezTo>
                  <a:cubicBezTo>
                    <a:pt x="3746" y="331"/>
                    <a:pt x="4616" y="1478"/>
                    <a:pt x="3882" y="2609"/>
                  </a:cubicBezTo>
                  <a:cubicBezTo>
                    <a:pt x="3751" y="2823"/>
                    <a:pt x="3751" y="3085"/>
                    <a:pt x="3882" y="3312"/>
                  </a:cubicBezTo>
                  <a:cubicBezTo>
                    <a:pt x="3989" y="3490"/>
                    <a:pt x="3989" y="3728"/>
                    <a:pt x="3882" y="3907"/>
                  </a:cubicBezTo>
                  <a:cubicBezTo>
                    <a:pt x="3751" y="4109"/>
                    <a:pt x="3739" y="4383"/>
                    <a:pt x="3905" y="4633"/>
                  </a:cubicBezTo>
                  <a:cubicBezTo>
                    <a:pt x="4108" y="4967"/>
                    <a:pt x="4203" y="5359"/>
                    <a:pt x="4108" y="5752"/>
                  </a:cubicBezTo>
                  <a:cubicBezTo>
                    <a:pt x="3962" y="6482"/>
                    <a:pt x="3341" y="6887"/>
                    <a:pt x="2712" y="6887"/>
                  </a:cubicBezTo>
                  <a:cubicBezTo>
                    <a:pt x="2264" y="6887"/>
                    <a:pt x="1811" y="6682"/>
                    <a:pt x="1524" y="6241"/>
                  </a:cubicBezTo>
                  <a:cubicBezTo>
                    <a:pt x="393" y="4562"/>
                    <a:pt x="357" y="2704"/>
                    <a:pt x="1524" y="954"/>
                  </a:cubicBezTo>
                  <a:cubicBezTo>
                    <a:pt x="1560" y="883"/>
                    <a:pt x="1548" y="776"/>
                    <a:pt x="1476" y="716"/>
                  </a:cubicBezTo>
                  <a:cubicBezTo>
                    <a:pt x="1451" y="703"/>
                    <a:pt x="1421" y="697"/>
                    <a:pt x="1390" y="697"/>
                  </a:cubicBezTo>
                  <a:cubicBezTo>
                    <a:pt x="1334" y="697"/>
                    <a:pt x="1276" y="718"/>
                    <a:pt x="1238" y="764"/>
                  </a:cubicBezTo>
                  <a:cubicBezTo>
                    <a:pt x="48" y="2562"/>
                    <a:pt x="0" y="4562"/>
                    <a:pt x="1238" y="6419"/>
                  </a:cubicBezTo>
                  <a:cubicBezTo>
                    <a:pt x="1594" y="6958"/>
                    <a:pt x="2149" y="7209"/>
                    <a:pt x="2700" y="7209"/>
                  </a:cubicBezTo>
                  <a:cubicBezTo>
                    <a:pt x="3477" y="7209"/>
                    <a:pt x="4246" y="6710"/>
                    <a:pt x="4441" y="5812"/>
                  </a:cubicBezTo>
                  <a:cubicBezTo>
                    <a:pt x="4524" y="5348"/>
                    <a:pt x="4453" y="4871"/>
                    <a:pt x="4167" y="4407"/>
                  </a:cubicBezTo>
                  <a:cubicBezTo>
                    <a:pt x="4108" y="4312"/>
                    <a:pt x="4108" y="4169"/>
                    <a:pt x="4167" y="4074"/>
                  </a:cubicBezTo>
                  <a:cubicBezTo>
                    <a:pt x="4215" y="3990"/>
                    <a:pt x="4239" y="3919"/>
                    <a:pt x="4274" y="3847"/>
                  </a:cubicBezTo>
                  <a:lnTo>
                    <a:pt x="4477" y="3847"/>
                  </a:lnTo>
                  <a:cubicBezTo>
                    <a:pt x="5060" y="3847"/>
                    <a:pt x="5525" y="4312"/>
                    <a:pt x="5525" y="4883"/>
                  </a:cubicBezTo>
                  <a:lnTo>
                    <a:pt x="5525" y="8610"/>
                  </a:lnTo>
                  <a:cubicBezTo>
                    <a:pt x="5525" y="8693"/>
                    <a:pt x="5596" y="8777"/>
                    <a:pt x="5691" y="8777"/>
                  </a:cubicBezTo>
                  <a:cubicBezTo>
                    <a:pt x="5775" y="8777"/>
                    <a:pt x="5846" y="8693"/>
                    <a:pt x="5846" y="8610"/>
                  </a:cubicBezTo>
                  <a:lnTo>
                    <a:pt x="5846" y="4883"/>
                  </a:lnTo>
                  <a:cubicBezTo>
                    <a:pt x="5834" y="4240"/>
                    <a:pt x="5346" y="3681"/>
                    <a:pt x="4703" y="3550"/>
                  </a:cubicBezTo>
                  <a:cubicBezTo>
                    <a:pt x="5120" y="3419"/>
                    <a:pt x="5429" y="2966"/>
                    <a:pt x="5429" y="2454"/>
                  </a:cubicBezTo>
                  <a:lnTo>
                    <a:pt x="5429" y="2228"/>
                  </a:lnTo>
                  <a:cubicBezTo>
                    <a:pt x="5429" y="2133"/>
                    <a:pt x="5358" y="2061"/>
                    <a:pt x="5275" y="2061"/>
                  </a:cubicBezTo>
                  <a:cubicBezTo>
                    <a:pt x="5179" y="2061"/>
                    <a:pt x="5108" y="2133"/>
                    <a:pt x="5108" y="2228"/>
                  </a:cubicBezTo>
                  <a:lnTo>
                    <a:pt x="5108" y="2454"/>
                  </a:lnTo>
                  <a:cubicBezTo>
                    <a:pt x="5108" y="2895"/>
                    <a:pt x="4810" y="3264"/>
                    <a:pt x="4453" y="3264"/>
                  </a:cubicBezTo>
                  <a:lnTo>
                    <a:pt x="4215" y="3264"/>
                  </a:lnTo>
                  <a:cubicBezTo>
                    <a:pt x="4203" y="3228"/>
                    <a:pt x="4179" y="3181"/>
                    <a:pt x="4167" y="3145"/>
                  </a:cubicBezTo>
                  <a:cubicBezTo>
                    <a:pt x="4108" y="3050"/>
                    <a:pt x="4096" y="2907"/>
                    <a:pt x="4167" y="2812"/>
                  </a:cubicBezTo>
                  <a:cubicBezTo>
                    <a:pt x="5052" y="1439"/>
                    <a:pt x="3994" y="1"/>
                    <a:pt x="271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83" name="Google Shape;383;p37"/>
            <p:cNvSpPr/>
            <p:nvPr/>
          </p:nvSpPr>
          <p:spPr>
            <a:xfrm>
              <a:off x="5949090" y="1543949"/>
              <a:ext cx="185109" cy="279910"/>
            </a:xfrm>
            <a:custGeom>
              <a:avLst/>
              <a:gdLst/>
              <a:ahLst/>
              <a:cxnLst/>
              <a:rect l="l" t="t" r="r" b="b"/>
              <a:pathLst>
                <a:path w="5811" h="8787" extrusionOk="0">
                  <a:moveTo>
                    <a:pt x="3104" y="0"/>
                  </a:moveTo>
                  <a:cubicBezTo>
                    <a:pt x="1830" y="0"/>
                    <a:pt x="786" y="1434"/>
                    <a:pt x="1667" y="2809"/>
                  </a:cubicBezTo>
                  <a:cubicBezTo>
                    <a:pt x="1727" y="2917"/>
                    <a:pt x="1727" y="3048"/>
                    <a:pt x="1667" y="3155"/>
                  </a:cubicBezTo>
                  <a:cubicBezTo>
                    <a:pt x="1643" y="3179"/>
                    <a:pt x="1631" y="3226"/>
                    <a:pt x="1619" y="3274"/>
                  </a:cubicBezTo>
                  <a:lnTo>
                    <a:pt x="1381" y="3274"/>
                  </a:lnTo>
                  <a:cubicBezTo>
                    <a:pt x="1024" y="3274"/>
                    <a:pt x="726" y="2893"/>
                    <a:pt x="726" y="2452"/>
                  </a:cubicBezTo>
                  <a:lnTo>
                    <a:pt x="726" y="2226"/>
                  </a:lnTo>
                  <a:cubicBezTo>
                    <a:pt x="726" y="2143"/>
                    <a:pt x="655" y="2059"/>
                    <a:pt x="560" y="2059"/>
                  </a:cubicBezTo>
                  <a:cubicBezTo>
                    <a:pt x="476" y="2059"/>
                    <a:pt x="393" y="2143"/>
                    <a:pt x="393" y="2226"/>
                  </a:cubicBezTo>
                  <a:lnTo>
                    <a:pt x="393" y="2452"/>
                  </a:lnTo>
                  <a:cubicBezTo>
                    <a:pt x="393" y="2976"/>
                    <a:pt x="714" y="3417"/>
                    <a:pt x="1131" y="3548"/>
                  </a:cubicBezTo>
                  <a:cubicBezTo>
                    <a:pt x="488" y="3667"/>
                    <a:pt x="0" y="4238"/>
                    <a:pt x="0" y="4905"/>
                  </a:cubicBezTo>
                  <a:lnTo>
                    <a:pt x="0" y="8632"/>
                  </a:lnTo>
                  <a:cubicBezTo>
                    <a:pt x="0" y="8715"/>
                    <a:pt x="72" y="8786"/>
                    <a:pt x="155" y="8786"/>
                  </a:cubicBezTo>
                  <a:cubicBezTo>
                    <a:pt x="250" y="8786"/>
                    <a:pt x="322" y="8715"/>
                    <a:pt x="322" y="8632"/>
                  </a:cubicBezTo>
                  <a:lnTo>
                    <a:pt x="322" y="4905"/>
                  </a:lnTo>
                  <a:cubicBezTo>
                    <a:pt x="322" y="4322"/>
                    <a:pt x="786" y="3869"/>
                    <a:pt x="1369" y="3869"/>
                  </a:cubicBezTo>
                  <a:lnTo>
                    <a:pt x="1572" y="3869"/>
                  </a:lnTo>
                  <a:cubicBezTo>
                    <a:pt x="1584" y="3941"/>
                    <a:pt x="1631" y="4024"/>
                    <a:pt x="1679" y="4083"/>
                  </a:cubicBezTo>
                  <a:cubicBezTo>
                    <a:pt x="1738" y="4191"/>
                    <a:pt x="1750" y="4322"/>
                    <a:pt x="1667" y="4464"/>
                  </a:cubicBezTo>
                  <a:cubicBezTo>
                    <a:pt x="893" y="5631"/>
                    <a:pt x="1679" y="7227"/>
                    <a:pt x="3120" y="7227"/>
                  </a:cubicBezTo>
                  <a:cubicBezTo>
                    <a:pt x="3715" y="7227"/>
                    <a:pt x="4263" y="6929"/>
                    <a:pt x="4596" y="6441"/>
                  </a:cubicBezTo>
                  <a:cubicBezTo>
                    <a:pt x="5787" y="4643"/>
                    <a:pt x="5810" y="2643"/>
                    <a:pt x="4584" y="785"/>
                  </a:cubicBezTo>
                  <a:cubicBezTo>
                    <a:pt x="4553" y="739"/>
                    <a:pt x="4497" y="708"/>
                    <a:pt x="4439" y="708"/>
                  </a:cubicBezTo>
                  <a:cubicBezTo>
                    <a:pt x="4407" y="708"/>
                    <a:pt x="4375" y="717"/>
                    <a:pt x="4346" y="738"/>
                  </a:cubicBezTo>
                  <a:cubicBezTo>
                    <a:pt x="4263" y="785"/>
                    <a:pt x="4239" y="881"/>
                    <a:pt x="4298" y="976"/>
                  </a:cubicBezTo>
                  <a:cubicBezTo>
                    <a:pt x="5429" y="2667"/>
                    <a:pt x="5441" y="4524"/>
                    <a:pt x="4298" y="6262"/>
                  </a:cubicBezTo>
                  <a:cubicBezTo>
                    <a:pt x="4024" y="6667"/>
                    <a:pt x="3584" y="6905"/>
                    <a:pt x="3108" y="6905"/>
                  </a:cubicBezTo>
                  <a:cubicBezTo>
                    <a:pt x="1988" y="6905"/>
                    <a:pt x="1274" y="5667"/>
                    <a:pt x="1941" y="4619"/>
                  </a:cubicBezTo>
                  <a:cubicBezTo>
                    <a:pt x="2084" y="4417"/>
                    <a:pt x="2084" y="4131"/>
                    <a:pt x="1941" y="3905"/>
                  </a:cubicBezTo>
                  <a:cubicBezTo>
                    <a:pt x="1846" y="3726"/>
                    <a:pt x="1846" y="3488"/>
                    <a:pt x="1941" y="3310"/>
                  </a:cubicBezTo>
                  <a:cubicBezTo>
                    <a:pt x="2084" y="3095"/>
                    <a:pt x="2084" y="2821"/>
                    <a:pt x="1941" y="2619"/>
                  </a:cubicBezTo>
                  <a:cubicBezTo>
                    <a:pt x="1229" y="1492"/>
                    <a:pt x="2069" y="332"/>
                    <a:pt x="3103" y="332"/>
                  </a:cubicBezTo>
                  <a:cubicBezTo>
                    <a:pt x="3315" y="332"/>
                    <a:pt x="3534" y="381"/>
                    <a:pt x="3751" y="488"/>
                  </a:cubicBezTo>
                  <a:cubicBezTo>
                    <a:pt x="3774" y="501"/>
                    <a:pt x="3798" y="507"/>
                    <a:pt x="3822" y="507"/>
                  </a:cubicBezTo>
                  <a:cubicBezTo>
                    <a:pt x="3882" y="507"/>
                    <a:pt x="3939" y="468"/>
                    <a:pt x="3965" y="416"/>
                  </a:cubicBezTo>
                  <a:cubicBezTo>
                    <a:pt x="4013" y="321"/>
                    <a:pt x="3965" y="238"/>
                    <a:pt x="3893" y="190"/>
                  </a:cubicBezTo>
                  <a:cubicBezTo>
                    <a:pt x="3630" y="59"/>
                    <a:pt x="3362" y="0"/>
                    <a:pt x="3104"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384" name="Google Shape;384;p37"/>
          <p:cNvGrpSpPr/>
          <p:nvPr/>
        </p:nvGrpSpPr>
        <p:grpSpPr>
          <a:xfrm>
            <a:off x="7011801" y="3388837"/>
            <a:ext cx="511945" cy="470850"/>
            <a:chOff x="6204574" y="1983107"/>
            <a:chExt cx="357728" cy="328989"/>
          </a:xfrm>
        </p:grpSpPr>
        <p:sp>
          <p:nvSpPr>
            <p:cNvPr id="385" name="Google Shape;385;p37"/>
            <p:cNvSpPr/>
            <p:nvPr/>
          </p:nvSpPr>
          <p:spPr>
            <a:xfrm>
              <a:off x="6273818" y="2155899"/>
              <a:ext cx="65593" cy="65216"/>
            </a:xfrm>
            <a:custGeom>
              <a:avLst/>
              <a:gdLst/>
              <a:ahLst/>
              <a:cxnLst/>
              <a:rect l="l" t="t" r="r" b="b"/>
              <a:pathLst>
                <a:path w="2120" h="2108" extrusionOk="0">
                  <a:moveTo>
                    <a:pt x="1060" y="0"/>
                  </a:moveTo>
                  <a:cubicBezTo>
                    <a:pt x="953" y="0"/>
                    <a:pt x="882" y="71"/>
                    <a:pt x="882" y="179"/>
                  </a:cubicBezTo>
                  <a:lnTo>
                    <a:pt x="882" y="881"/>
                  </a:lnTo>
                  <a:lnTo>
                    <a:pt x="179" y="881"/>
                  </a:lnTo>
                  <a:cubicBezTo>
                    <a:pt x="84" y="881"/>
                    <a:pt x="0" y="953"/>
                    <a:pt x="0" y="1060"/>
                  </a:cubicBezTo>
                  <a:cubicBezTo>
                    <a:pt x="0" y="1143"/>
                    <a:pt x="84" y="1238"/>
                    <a:pt x="179" y="1238"/>
                  </a:cubicBezTo>
                  <a:lnTo>
                    <a:pt x="882" y="1238"/>
                  </a:lnTo>
                  <a:lnTo>
                    <a:pt x="882" y="1941"/>
                  </a:lnTo>
                  <a:cubicBezTo>
                    <a:pt x="882" y="2024"/>
                    <a:pt x="953" y="2107"/>
                    <a:pt x="1060" y="2107"/>
                  </a:cubicBezTo>
                  <a:cubicBezTo>
                    <a:pt x="1155" y="2107"/>
                    <a:pt x="1239" y="2036"/>
                    <a:pt x="1239" y="1941"/>
                  </a:cubicBezTo>
                  <a:lnTo>
                    <a:pt x="1239" y="1238"/>
                  </a:lnTo>
                  <a:lnTo>
                    <a:pt x="1941" y="1238"/>
                  </a:lnTo>
                  <a:cubicBezTo>
                    <a:pt x="2048" y="1238"/>
                    <a:pt x="2120" y="1167"/>
                    <a:pt x="2120" y="1060"/>
                  </a:cubicBezTo>
                  <a:cubicBezTo>
                    <a:pt x="2120" y="953"/>
                    <a:pt x="2036" y="881"/>
                    <a:pt x="1941" y="881"/>
                  </a:cubicBezTo>
                  <a:lnTo>
                    <a:pt x="1239" y="881"/>
                  </a:lnTo>
                  <a:lnTo>
                    <a:pt x="1239" y="179"/>
                  </a:lnTo>
                  <a:cubicBezTo>
                    <a:pt x="1239" y="95"/>
                    <a:pt x="1167" y="0"/>
                    <a:pt x="1060"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7"/>
            <p:cNvSpPr/>
            <p:nvPr/>
          </p:nvSpPr>
          <p:spPr>
            <a:xfrm>
              <a:off x="6242507" y="2124218"/>
              <a:ext cx="128215" cy="127834"/>
            </a:xfrm>
            <a:custGeom>
              <a:avLst/>
              <a:gdLst/>
              <a:ahLst/>
              <a:cxnLst/>
              <a:rect l="l" t="t" r="r" b="b"/>
              <a:pathLst>
                <a:path w="4144" h="4132" extrusionOk="0">
                  <a:moveTo>
                    <a:pt x="2072" y="357"/>
                  </a:moveTo>
                  <a:cubicBezTo>
                    <a:pt x="3013" y="357"/>
                    <a:pt x="3799" y="1131"/>
                    <a:pt x="3799" y="2084"/>
                  </a:cubicBezTo>
                  <a:cubicBezTo>
                    <a:pt x="3799" y="3024"/>
                    <a:pt x="3025" y="3798"/>
                    <a:pt x="2072" y="3798"/>
                  </a:cubicBezTo>
                  <a:cubicBezTo>
                    <a:pt x="1120" y="3798"/>
                    <a:pt x="370" y="3024"/>
                    <a:pt x="370" y="2084"/>
                  </a:cubicBezTo>
                  <a:cubicBezTo>
                    <a:pt x="370" y="1131"/>
                    <a:pt x="1143" y="357"/>
                    <a:pt x="2072" y="357"/>
                  </a:cubicBezTo>
                  <a:close/>
                  <a:moveTo>
                    <a:pt x="2072" y="0"/>
                  </a:moveTo>
                  <a:cubicBezTo>
                    <a:pt x="929" y="0"/>
                    <a:pt x="0" y="917"/>
                    <a:pt x="0" y="2072"/>
                  </a:cubicBezTo>
                  <a:cubicBezTo>
                    <a:pt x="0" y="3215"/>
                    <a:pt x="929" y="4132"/>
                    <a:pt x="2072" y="4132"/>
                  </a:cubicBezTo>
                  <a:cubicBezTo>
                    <a:pt x="3227" y="4132"/>
                    <a:pt x="4144" y="3215"/>
                    <a:pt x="4144" y="2072"/>
                  </a:cubicBezTo>
                  <a:cubicBezTo>
                    <a:pt x="4144" y="917"/>
                    <a:pt x="3227" y="0"/>
                    <a:pt x="207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7"/>
            <p:cNvSpPr/>
            <p:nvPr/>
          </p:nvSpPr>
          <p:spPr>
            <a:xfrm>
              <a:off x="6204574" y="1983107"/>
              <a:ext cx="357728" cy="328989"/>
            </a:xfrm>
            <a:custGeom>
              <a:avLst/>
              <a:gdLst/>
              <a:ahLst/>
              <a:cxnLst/>
              <a:rect l="l" t="t" r="r" b="b"/>
              <a:pathLst>
                <a:path w="11562" h="10634" extrusionOk="0">
                  <a:moveTo>
                    <a:pt x="3143" y="382"/>
                  </a:moveTo>
                  <a:lnTo>
                    <a:pt x="3143" y="1989"/>
                  </a:lnTo>
                  <a:lnTo>
                    <a:pt x="2227" y="1989"/>
                  </a:lnTo>
                  <a:lnTo>
                    <a:pt x="2227" y="382"/>
                  </a:lnTo>
                  <a:close/>
                  <a:moveTo>
                    <a:pt x="4382" y="382"/>
                  </a:moveTo>
                  <a:lnTo>
                    <a:pt x="4382" y="1989"/>
                  </a:lnTo>
                  <a:lnTo>
                    <a:pt x="3477" y="1989"/>
                  </a:lnTo>
                  <a:lnTo>
                    <a:pt x="3477" y="382"/>
                  </a:lnTo>
                  <a:close/>
                  <a:moveTo>
                    <a:pt x="5584" y="382"/>
                  </a:moveTo>
                  <a:lnTo>
                    <a:pt x="5584" y="1989"/>
                  </a:lnTo>
                  <a:lnTo>
                    <a:pt x="4727" y="1989"/>
                  </a:lnTo>
                  <a:lnTo>
                    <a:pt x="4727" y="382"/>
                  </a:lnTo>
                  <a:close/>
                  <a:moveTo>
                    <a:pt x="4846" y="2323"/>
                  </a:moveTo>
                  <a:lnTo>
                    <a:pt x="4846" y="2656"/>
                  </a:lnTo>
                  <a:lnTo>
                    <a:pt x="1750" y="2656"/>
                  </a:lnTo>
                  <a:lnTo>
                    <a:pt x="1750" y="2323"/>
                  </a:lnTo>
                  <a:close/>
                  <a:moveTo>
                    <a:pt x="7918" y="6073"/>
                  </a:moveTo>
                  <a:cubicBezTo>
                    <a:pt x="8442" y="6073"/>
                    <a:pt x="8894" y="6276"/>
                    <a:pt x="9251" y="6585"/>
                  </a:cubicBezTo>
                  <a:lnTo>
                    <a:pt x="6322" y="9514"/>
                  </a:lnTo>
                  <a:cubicBezTo>
                    <a:pt x="5144" y="8121"/>
                    <a:pt x="6203" y="6073"/>
                    <a:pt x="7918" y="6073"/>
                  </a:cubicBezTo>
                  <a:close/>
                  <a:moveTo>
                    <a:pt x="11204" y="6585"/>
                  </a:moveTo>
                  <a:lnTo>
                    <a:pt x="11204" y="7990"/>
                  </a:lnTo>
                  <a:cubicBezTo>
                    <a:pt x="11204" y="8776"/>
                    <a:pt x="10656" y="9431"/>
                    <a:pt x="9906" y="9562"/>
                  </a:cubicBezTo>
                  <a:cubicBezTo>
                    <a:pt x="10168" y="9193"/>
                    <a:pt x="10347" y="8669"/>
                    <a:pt x="10347" y="8181"/>
                  </a:cubicBezTo>
                  <a:cubicBezTo>
                    <a:pt x="10347" y="7764"/>
                    <a:pt x="10251" y="7550"/>
                    <a:pt x="10251" y="7538"/>
                  </a:cubicBezTo>
                  <a:cubicBezTo>
                    <a:pt x="10168" y="7192"/>
                    <a:pt x="10144" y="7228"/>
                    <a:pt x="10073" y="7073"/>
                  </a:cubicBezTo>
                  <a:cubicBezTo>
                    <a:pt x="9966" y="6883"/>
                    <a:pt x="9954" y="6823"/>
                    <a:pt x="9751" y="6585"/>
                  </a:cubicBezTo>
                  <a:close/>
                  <a:moveTo>
                    <a:pt x="9513" y="6823"/>
                  </a:moveTo>
                  <a:lnTo>
                    <a:pt x="9513" y="6823"/>
                  </a:lnTo>
                  <a:cubicBezTo>
                    <a:pt x="10704" y="8216"/>
                    <a:pt x="9632" y="10240"/>
                    <a:pt x="7918" y="10240"/>
                  </a:cubicBezTo>
                  <a:cubicBezTo>
                    <a:pt x="7890" y="10242"/>
                    <a:pt x="7862" y="10242"/>
                    <a:pt x="7834" y="10242"/>
                  </a:cubicBezTo>
                  <a:cubicBezTo>
                    <a:pt x="7345" y="10242"/>
                    <a:pt x="6910" y="10045"/>
                    <a:pt x="6572" y="9752"/>
                  </a:cubicBezTo>
                  <a:lnTo>
                    <a:pt x="9513" y="6823"/>
                  </a:lnTo>
                  <a:close/>
                  <a:moveTo>
                    <a:pt x="881" y="1"/>
                  </a:moveTo>
                  <a:cubicBezTo>
                    <a:pt x="786" y="1"/>
                    <a:pt x="703" y="84"/>
                    <a:pt x="703" y="180"/>
                  </a:cubicBezTo>
                  <a:lnTo>
                    <a:pt x="703" y="525"/>
                  </a:lnTo>
                  <a:cubicBezTo>
                    <a:pt x="703" y="620"/>
                    <a:pt x="774" y="703"/>
                    <a:pt x="881" y="703"/>
                  </a:cubicBezTo>
                  <a:cubicBezTo>
                    <a:pt x="976" y="703"/>
                    <a:pt x="1060" y="632"/>
                    <a:pt x="1060" y="525"/>
                  </a:cubicBezTo>
                  <a:lnTo>
                    <a:pt x="1060" y="358"/>
                  </a:lnTo>
                  <a:lnTo>
                    <a:pt x="1905" y="358"/>
                  </a:lnTo>
                  <a:lnTo>
                    <a:pt x="1905" y="1966"/>
                  </a:lnTo>
                  <a:lnTo>
                    <a:pt x="1060" y="1966"/>
                  </a:lnTo>
                  <a:lnTo>
                    <a:pt x="1060" y="1418"/>
                  </a:lnTo>
                  <a:cubicBezTo>
                    <a:pt x="1060" y="1323"/>
                    <a:pt x="976" y="1239"/>
                    <a:pt x="881" y="1239"/>
                  </a:cubicBezTo>
                  <a:cubicBezTo>
                    <a:pt x="786" y="1239"/>
                    <a:pt x="703" y="1311"/>
                    <a:pt x="703" y="1418"/>
                  </a:cubicBezTo>
                  <a:lnTo>
                    <a:pt x="703" y="2144"/>
                  </a:lnTo>
                  <a:cubicBezTo>
                    <a:pt x="703" y="2239"/>
                    <a:pt x="774" y="2323"/>
                    <a:pt x="881" y="2323"/>
                  </a:cubicBezTo>
                  <a:lnTo>
                    <a:pt x="1429" y="2323"/>
                  </a:lnTo>
                  <a:lnTo>
                    <a:pt x="1429" y="2656"/>
                  </a:lnTo>
                  <a:lnTo>
                    <a:pt x="905" y="2656"/>
                  </a:lnTo>
                  <a:cubicBezTo>
                    <a:pt x="405" y="2656"/>
                    <a:pt x="0" y="3049"/>
                    <a:pt x="0" y="3561"/>
                  </a:cubicBezTo>
                  <a:lnTo>
                    <a:pt x="0" y="9693"/>
                  </a:lnTo>
                  <a:cubicBezTo>
                    <a:pt x="0" y="10193"/>
                    <a:pt x="405" y="10598"/>
                    <a:pt x="905" y="10598"/>
                  </a:cubicBezTo>
                  <a:lnTo>
                    <a:pt x="3774" y="10598"/>
                  </a:lnTo>
                  <a:cubicBezTo>
                    <a:pt x="3882" y="10598"/>
                    <a:pt x="3953" y="10526"/>
                    <a:pt x="3953" y="10419"/>
                  </a:cubicBezTo>
                  <a:cubicBezTo>
                    <a:pt x="3953" y="10336"/>
                    <a:pt x="3882" y="10240"/>
                    <a:pt x="3774" y="10240"/>
                  </a:cubicBezTo>
                  <a:lnTo>
                    <a:pt x="905" y="10240"/>
                  </a:lnTo>
                  <a:cubicBezTo>
                    <a:pt x="595" y="10240"/>
                    <a:pt x="357" y="9990"/>
                    <a:pt x="357" y="9693"/>
                  </a:cubicBezTo>
                  <a:lnTo>
                    <a:pt x="357" y="3561"/>
                  </a:lnTo>
                  <a:cubicBezTo>
                    <a:pt x="357" y="3251"/>
                    <a:pt x="607" y="3013"/>
                    <a:pt x="905" y="3013"/>
                  </a:cubicBezTo>
                  <a:lnTo>
                    <a:pt x="5739" y="3013"/>
                  </a:lnTo>
                  <a:cubicBezTo>
                    <a:pt x="6060" y="3013"/>
                    <a:pt x="6298" y="3263"/>
                    <a:pt x="6298" y="3561"/>
                  </a:cubicBezTo>
                  <a:lnTo>
                    <a:pt x="6298" y="6359"/>
                  </a:lnTo>
                  <a:lnTo>
                    <a:pt x="6251" y="6407"/>
                  </a:lnTo>
                  <a:cubicBezTo>
                    <a:pt x="6191" y="6466"/>
                    <a:pt x="6132" y="6538"/>
                    <a:pt x="6072" y="6609"/>
                  </a:cubicBezTo>
                  <a:cubicBezTo>
                    <a:pt x="5917" y="6788"/>
                    <a:pt x="5941" y="6752"/>
                    <a:pt x="5787" y="7026"/>
                  </a:cubicBezTo>
                  <a:cubicBezTo>
                    <a:pt x="5715" y="7180"/>
                    <a:pt x="5679" y="7169"/>
                    <a:pt x="5584" y="7538"/>
                  </a:cubicBezTo>
                  <a:cubicBezTo>
                    <a:pt x="5584" y="7550"/>
                    <a:pt x="5477" y="7776"/>
                    <a:pt x="5477" y="8181"/>
                  </a:cubicBezTo>
                  <a:cubicBezTo>
                    <a:pt x="5477" y="8502"/>
                    <a:pt x="5536" y="8835"/>
                    <a:pt x="5667" y="9133"/>
                  </a:cubicBezTo>
                  <a:cubicBezTo>
                    <a:pt x="5703" y="9181"/>
                    <a:pt x="5727" y="9228"/>
                    <a:pt x="5763" y="9288"/>
                  </a:cubicBezTo>
                  <a:cubicBezTo>
                    <a:pt x="5917" y="9621"/>
                    <a:pt x="5906" y="9562"/>
                    <a:pt x="6037" y="9728"/>
                  </a:cubicBezTo>
                  <a:cubicBezTo>
                    <a:pt x="6096" y="9776"/>
                    <a:pt x="6144" y="9859"/>
                    <a:pt x="6203" y="9919"/>
                  </a:cubicBezTo>
                  <a:lnTo>
                    <a:pt x="6239" y="9943"/>
                  </a:lnTo>
                  <a:cubicBezTo>
                    <a:pt x="6144" y="10145"/>
                    <a:pt x="5953" y="10276"/>
                    <a:pt x="5727" y="10276"/>
                  </a:cubicBezTo>
                  <a:lnTo>
                    <a:pt x="4548" y="10276"/>
                  </a:lnTo>
                  <a:cubicBezTo>
                    <a:pt x="4465" y="10276"/>
                    <a:pt x="4370" y="10347"/>
                    <a:pt x="4370" y="10455"/>
                  </a:cubicBezTo>
                  <a:cubicBezTo>
                    <a:pt x="4370" y="10538"/>
                    <a:pt x="4453" y="10633"/>
                    <a:pt x="4548" y="10633"/>
                  </a:cubicBezTo>
                  <a:lnTo>
                    <a:pt x="5727" y="10633"/>
                  </a:lnTo>
                  <a:cubicBezTo>
                    <a:pt x="6060" y="10633"/>
                    <a:pt x="6358" y="10455"/>
                    <a:pt x="6501" y="10169"/>
                  </a:cubicBezTo>
                  <a:cubicBezTo>
                    <a:pt x="6931" y="10472"/>
                    <a:pt x="7425" y="10620"/>
                    <a:pt x="7915" y="10620"/>
                  </a:cubicBezTo>
                  <a:cubicBezTo>
                    <a:pt x="8523" y="10620"/>
                    <a:pt x="9123" y="10391"/>
                    <a:pt x="9585" y="9943"/>
                  </a:cubicBezTo>
                  <a:cubicBezTo>
                    <a:pt x="9606" y="9943"/>
                    <a:pt x="9627" y="9944"/>
                    <a:pt x="9648" y="9944"/>
                  </a:cubicBezTo>
                  <a:cubicBezTo>
                    <a:pt x="10702" y="9944"/>
                    <a:pt x="11549" y="9076"/>
                    <a:pt x="11549" y="8026"/>
                  </a:cubicBezTo>
                  <a:lnTo>
                    <a:pt x="11549" y="4847"/>
                  </a:lnTo>
                  <a:cubicBezTo>
                    <a:pt x="11561" y="3966"/>
                    <a:pt x="10978" y="3192"/>
                    <a:pt x="10144" y="2966"/>
                  </a:cubicBezTo>
                  <a:cubicBezTo>
                    <a:pt x="10132" y="2962"/>
                    <a:pt x="10118" y="2960"/>
                    <a:pt x="10105" y="2960"/>
                  </a:cubicBezTo>
                  <a:cubicBezTo>
                    <a:pt x="10031" y="2960"/>
                    <a:pt x="9952" y="3014"/>
                    <a:pt x="9942" y="3085"/>
                  </a:cubicBezTo>
                  <a:cubicBezTo>
                    <a:pt x="9906" y="3180"/>
                    <a:pt x="9966" y="3275"/>
                    <a:pt x="10061" y="3299"/>
                  </a:cubicBezTo>
                  <a:cubicBezTo>
                    <a:pt x="10740" y="3490"/>
                    <a:pt x="11204" y="4109"/>
                    <a:pt x="11204" y="4811"/>
                  </a:cubicBezTo>
                  <a:lnTo>
                    <a:pt x="11204" y="6228"/>
                  </a:lnTo>
                  <a:lnTo>
                    <a:pt x="9394" y="6228"/>
                  </a:lnTo>
                  <a:cubicBezTo>
                    <a:pt x="9251" y="6121"/>
                    <a:pt x="9275" y="6133"/>
                    <a:pt x="9120" y="6061"/>
                  </a:cubicBezTo>
                  <a:cubicBezTo>
                    <a:pt x="8882" y="5930"/>
                    <a:pt x="8894" y="5942"/>
                    <a:pt x="8704" y="5871"/>
                  </a:cubicBezTo>
                  <a:cubicBezTo>
                    <a:pt x="8465" y="5776"/>
                    <a:pt x="8454" y="5776"/>
                    <a:pt x="8239" y="5752"/>
                  </a:cubicBezTo>
                  <a:cubicBezTo>
                    <a:pt x="8180" y="5728"/>
                    <a:pt x="8120" y="5716"/>
                    <a:pt x="8061" y="5716"/>
                  </a:cubicBezTo>
                  <a:lnTo>
                    <a:pt x="8061" y="4799"/>
                  </a:lnTo>
                  <a:cubicBezTo>
                    <a:pt x="8061" y="4037"/>
                    <a:pt x="8620" y="3382"/>
                    <a:pt x="9358" y="3251"/>
                  </a:cubicBezTo>
                  <a:cubicBezTo>
                    <a:pt x="9454" y="3228"/>
                    <a:pt x="9525" y="3144"/>
                    <a:pt x="9513" y="3037"/>
                  </a:cubicBezTo>
                  <a:cubicBezTo>
                    <a:pt x="9491" y="2960"/>
                    <a:pt x="9418" y="2893"/>
                    <a:pt x="9322" y="2893"/>
                  </a:cubicBezTo>
                  <a:cubicBezTo>
                    <a:pt x="9315" y="2893"/>
                    <a:pt x="9307" y="2893"/>
                    <a:pt x="9299" y="2894"/>
                  </a:cubicBezTo>
                  <a:cubicBezTo>
                    <a:pt x="8382" y="3061"/>
                    <a:pt x="7727" y="3847"/>
                    <a:pt x="7727" y="4787"/>
                  </a:cubicBezTo>
                  <a:lnTo>
                    <a:pt x="7727" y="5716"/>
                  </a:lnTo>
                  <a:cubicBezTo>
                    <a:pt x="7322" y="5752"/>
                    <a:pt x="6965" y="5871"/>
                    <a:pt x="6632" y="6073"/>
                  </a:cubicBezTo>
                  <a:lnTo>
                    <a:pt x="6632" y="3549"/>
                  </a:lnTo>
                  <a:cubicBezTo>
                    <a:pt x="6632" y="3037"/>
                    <a:pt x="6239" y="2632"/>
                    <a:pt x="5727" y="2632"/>
                  </a:cubicBezTo>
                  <a:lnTo>
                    <a:pt x="5203" y="2632"/>
                  </a:lnTo>
                  <a:lnTo>
                    <a:pt x="5203" y="2311"/>
                  </a:lnTo>
                  <a:lnTo>
                    <a:pt x="5763" y="2311"/>
                  </a:lnTo>
                  <a:cubicBezTo>
                    <a:pt x="5846" y="2311"/>
                    <a:pt x="5941" y="2239"/>
                    <a:pt x="5941" y="2132"/>
                  </a:cubicBezTo>
                  <a:lnTo>
                    <a:pt x="5941" y="180"/>
                  </a:lnTo>
                  <a:cubicBezTo>
                    <a:pt x="5941" y="96"/>
                    <a:pt x="5858" y="1"/>
                    <a:pt x="5763"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8" name="Google Shape;388;p37"/>
          <p:cNvSpPr txBox="1">
            <a:spLocks noGrp="1"/>
          </p:cNvSpPr>
          <p:nvPr>
            <p:ph type="title" idx="6"/>
          </p:nvPr>
        </p:nvSpPr>
        <p:spPr>
          <a:xfrm>
            <a:off x="715050" y="34780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Study Design</a:t>
            </a:r>
            <a:endParaRPr/>
          </a:p>
        </p:txBody>
      </p:sp>
      <p:sp>
        <p:nvSpPr>
          <p:cNvPr id="389" name="Google Shape;389;p37"/>
          <p:cNvSpPr txBox="1">
            <a:spLocks noGrp="1"/>
          </p:cNvSpPr>
          <p:nvPr>
            <p:ph type="subTitle" idx="3"/>
          </p:nvPr>
        </p:nvSpPr>
        <p:spPr>
          <a:xfrm>
            <a:off x="5824488" y="4521900"/>
            <a:ext cx="3319500" cy="62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Retrospective study</a:t>
            </a:r>
            <a:endParaRPr/>
          </a:p>
          <a:p>
            <a:pPr marL="0" lvl="0" indent="0" algn="ctr" rtl="0">
              <a:spcBef>
                <a:spcPts val="0"/>
              </a:spcBef>
              <a:spcAft>
                <a:spcPts val="0"/>
              </a:spcAft>
              <a:buNone/>
            </a:pPr>
            <a:r>
              <a:rPr lang="en" sz="1400"/>
              <a:t>January 5, 2015 - February 8, 2021</a:t>
            </a:r>
            <a:endParaRPr sz="1400"/>
          </a:p>
        </p:txBody>
      </p:sp>
      <p:grpSp>
        <p:nvGrpSpPr>
          <p:cNvPr id="390" name="Google Shape;390;p37"/>
          <p:cNvGrpSpPr/>
          <p:nvPr/>
        </p:nvGrpSpPr>
        <p:grpSpPr>
          <a:xfrm>
            <a:off x="6032909" y="3356788"/>
            <a:ext cx="278590" cy="534922"/>
            <a:chOff x="4969421" y="2902852"/>
            <a:chExt cx="185109" cy="355406"/>
          </a:xfrm>
        </p:grpSpPr>
        <p:sp>
          <p:nvSpPr>
            <p:cNvPr id="391" name="Google Shape;391;p37"/>
            <p:cNvSpPr/>
            <p:nvPr/>
          </p:nvSpPr>
          <p:spPr>
            <a:xfrm>
              <a:off x="5022906" y="3084138"/>
              <a:ext cx="16310" cy="15959"/>
            </a:xfrm>
            <a:custGeom>
              <a:avLst/>
              <a:gdLst/>
              <a:ahLst/>
              <a:cxnLst/>
              <a:rect l="l" t="t" r="r" b="b"/>
              <a:pathLst>
                <a:path w="512" h="501" extrusionOk="0">
                  <a:moveTo>
                    <a:pt x="262" y="1"/>
                  </a:moveTo>
                  <a:cubicBezTo>
                    <a:pt x="119" y="1"/>
                    <a:pt x="0" y="120"/>
                    <a:pt x="0" y="251"/>
                  </a:cubicBezTo>
                  <a:cubicBezTo>
                    <a:pt x="0" y="406"/>
                    <a:pt x="119" y="501"/>
                    <a:pt x="262" y="501"/>
                  </a:cubicBezTo>
                  <a:cubicBezTo>
                    <a:pt x="393" y="501"/>
                    <a:pt x="512" y="382"/>
                    <a:pt x="512" y="251"/>
                  </a:cubicBezTo>
                  <a:cubicBezTo>
                    <a:pt x="512" y="120"/>
                    <a:pt x="405" y="13"/>
                    <a:pt x="26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7"/>
            <p:cNvSpPr/>
            <p:nvPr/>
          </p:nvSpPr>
          <p:spPr>
            <a:xfrm>
              <a:off x="5086998" y="3107265"/>
              <a:ext cx="13284" cy="13315"/>
            </a:xfrm>
            <a:custGeom>
              <a:avLst/>
              <a:gdLst/>
              <a:ahLst/>
              <a:cxnLst/>
              <a:rect l="l" t="t" r="r" b="b"/>
              <a:pathLst>
                <a:path w="417" h="418" extrusionOk="0">
                  <a:moveTo>
                    <a:pt x="221" y="0"/>
                  </a:moveTo>
                  <a:cubicBezTo>
                    <a:pt x="215" y="0"/>
                    <a:pt x="209" y="0"/>
                    <a:pt x="203" y="1"/>
                  </a:cubicBezTo>
                  <a:cubicBezTo>
                    <a:pt x="84" y="1"/>
                    <a:pt x="0" y="96"/>
                    <a:pt x="0" y="215"/>
                  </a:cubicBezTo>
                  <a:cubicBezTo>
                    <a:pt x="0" y="334"/>
                    <a:pt x="84" y="418"/>
                    <a:pt x="203" y="418"/>
                  </a:cubicBezTo>
                  <a:cubicBezTo>
                    <a:pt x="334" y="418"/>
                    <a:pt x="417" y="334"/>
                    <a:pt x="417" y="215"/>
                  </a:cubicBezTo>
                  <a:cubicBezTo>
                    <a:pt x="417" y="92"/>
                    <a:pt x="322" y="0"/>
                    <a:pt x="22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7"/>
            <p:cNvSpPr/>
            <p:nvPr/>
          </p:nvSpPr>
          <p:spPr>
            <a:xfrm>
              <a:off x="5039566" y="3205092"/>
              <a:ext cx="13315" cy="13347"/>
            </a:xfrm>
            <a:custGeom>
              <a:avLst/>
              <a:gdLst/>
              <a:ahLst/>
              <a:cxnLst/>
              <a:rect l="l" t="t" r="r" b="b"/>
              <a:pathLst>
                <a:path w="418" h="419" extrusionOk="0">
                  <a:moveTo>
                    <a:pt x="225" y="1"/>
                  </a:moveTo>
                  <a:cubicBezTo>
                    <a:pt x="218" y="1"/>
                    <a:pt x="211" y="1"/>
                    <a:pt x="203" y="2"/>
                  </a:cubicBezTo>
                  <a:cubicBezTo>
                    <a:pt x="84" y="2"/>
                    <a:pt x="1" y="85"/>
                    <a:pt x="1" y="204"/>
                  </a:cubicBezTo>
                  <a:cubicBezTo>
                    <a:pt x="1" y="323"/>
                    <a:pt x="84" y="419"/>
                    <a:pt x="203" y="419"/>
                  </a:cubicBezTo>
                  <a:cubicBezTo>
                    <a:pt x="334" y="419"/>
                    <a:pt x="418" y="323"/>
                    <a:pt x="418" y="204"/>
                  </a:cubicBezTo>
                  <a:cubicBezTo>
                    <a:pt x="418" y="92"/>
                    <a:pt x="343" y="1"/>
                    <a:pt x="22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7"/>
            <p:cNvSpPr/>
            <p:nvPr/>
          </p:nvSpPr>
          <p:spPr>
            <a:xfrm>
              <a:off x="5086998" y="3175530"/>
              <a:ext cx="13284" cy="13315"/>
            </a:xfrm>
            <a:custGeom>
              <a:avLst/>
              <a:gdLst/>
              <a:ahLst/>
              <a:cxnLst/>
              <a:rect l="l" t="t" r="r" b="b"/>
              <a:pathLst>
                <a:path w="417" h="418" extrusionOk="0">
                  <a:moveTo>
                    <a:pt x="219" y="0"/>
                  </a:moveTo>
                  <a:cubicBezTo>
                    <a:pt x="214" y="0"/>
                    <a:pt x="208" y="1"/>
                    <a:pt x="203" y="1"/>
                  </a:cubicBezTo>
                  <a:cubicBezTo>
                    <a:pt x="84" y="1"/>
                    <a:pt x="0" y="96"/>
                    <a:pt x="0" y="215"/>
                  </a:cubicBezTo>
                  <a:cubicBezTo>
                    <a:pt x="0" y="323"/>
                    <a:pt x="84" y="418"/>
                    <a:pt x="203" y="418"/>
                  </a:cubicBezTo>
                  <a:cubicBezTo>
                    <a:pt x="334" y="418"/>
                    <a:pt x="417" y="323"/>
                    <a:pt x="417" y="215"/>
                  </a:cubicBezTo>
                  <a:cubicBezTo>
                    <a:pt x="417" y="103"/>
                    <a:pt x="320" y="0"/>
                    <a:pt x="219"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7"/>
            <p:cNvSpPr/>
            <p:nvPr/>
          </p:nvSpPr>
          <p:spPr>
            <a:xfrm>
              <a:off x="5033131" y="3137623"/>
              <a:ext cx="17106" cy="17106"/>
            </a:xfrm>
            <a:custGeom>
              <a:avLst/>
              <a:gdLst/>
              <a:ahLst/>
              <a:cxnLst/>
              <a:rect l="l" t="t" r="r" b="b"/>
              <a:pathLst>
                <a:path w="537" h="537" extrusionOk="0">
                  <a:moveTo>
                    <a:pt x="262" y="1"/>
                  </a:moveTo>
                  <a:cubicBezTo>
                    <a:pt x="120" y="1"/>
                    <a:pt x="1" y="120"/>
                    <a:pt x="1" y="274"/>
                  </a:cubicBezTo>
                  <a:cubicBezTo>
                    <a:pt x="1" y="417"/>
                    <a:pt x="120" y="536"/>
                    <a:pt x="262" y="536"/>
                  </a:cubicBezTo>
                  <a:cubicBezTo>
                    <a:pt x="417" y="536"/>
                    <a:pt x="536" y="417"/>
                    <a:pt x="536" y="274"/>
                  </a:cubicBezTo>
                  <a:cubicBezTo>
                    <a:pt x="536" y="120"/>
                    <a:pt x="417" y="1"/>
                    <a:pt x="26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7"/>
            <p:cNvSpPr/>
            <p:nvPr/>
          </p:nvSpPr>
          <p:spPr>
            <a:xfrm>
              <a:off x="4969421" y="2902852"/>
              <a:ext cx="185109" cy="355406"/>
            </a:xfrm>
            <a:custGeom>
              <a:avLst/>
              <a:gdLst/>
              <a:ahLst/>
              <a:cxnLst/>
              <a:rect l="l" t="t" r="r" b="b"/>
              <a:pathLst>
                <a:path w="5811" h="11157" extrusionOk="0">
                  <a:moveTo>
                    <a:pt x="1916" y="4904"/>
                  </a:moveTo>
                  <a:cubicBezTo>
                    <a:pt x="2183" y="4904"/>
                    <a:pt x="2490" y="4967"/>
                    <a:pt x="2810" y="5156"/>
                  </a:cubicBezTo>
                  <a:cubicBezTo>
                    <a:pt x="3108" y="5335"/>
                    <a:pt x="3426" y="5421"/>
                    <a:pt x="3748" y="5421"/>
                  </a:cubicBezTo>
                  <a:cubicBezTo>
                    <a:pt x="4069" y="5421"/>
                    <a:pt x="4394" y="5335"/>
                    <a:pt x="4703" y="5168"/>
                  </a:cubicBezTo>
                  <a:lnTo>
                    <a:pt x="4703" y="9025"/>
                  </a:lnTo>
                  <a:cubicBezTo>
                    <a:pt x="4703" y="10026"/>
                    <a:pt x="3906" y="10823"/>
                    <a:pt x="2905" y="10823"/>
                  </a:cubicBezTo>
                  <a:cubicBezTo>
                    <a:pt x="1905" y="10823"/>
                    <a:pt x="1108" y="10026"/>
                    <a:pt x="1108" y="9025"/>
                  </a:cubicBezTo>
                  <a:lnTo>
                    <a:pt x="1108" y="5108"/>
                  </a:lnTo>
                  <a:cubicBezTo>
                    <a:pt x="1228" y="5038"/>
                    <a:pt x="1528" y="4904"/>
                    <a:pt x="1916" y="4904"/>
                  </a:cubicBezTo>
                  <a:close/>
                  <a:moveTo>
                    <a:pt x="512" y="1"/>
                  </a:moveTo>
                  <a:cubicBezTo>
                    <a:pt x="226" y="1"/>
                    <a:pt x="0" y="227"/>
                    <a:pt x="0" y="513"/>
                  </a:cubicBezTo>
                  <a:lnTo>
                    <a:pt x="0" y="834"/>
                  </a:lnTo>
                  <a:cubicBezTo>
                    <a:pt x="0" y="1120"/>
                    <a:pt x="226" y="1346"/>
                    <a:pt x="512" y="1346"/>
                  </a:cubicBezTo>
                  <a:lnTo>
                    <a:pt x="774" y="1346"/>
                  </a:lnTo>
                  <a:lnTo>
                    <a:pt x="774" y="9025"/>
                  </a:lnTo>
                  <a:cubicBezTo>
                    <a:pt x="774" y="10204"/>
                    <a:pt x="1727" y="11157"/>
                    <a:pt x="2905" y="11157"/>
                  </a:cubicBezTo>
                  <a:cubicBezTo>
                    <a:pt x="4084" y="11157"/>
                    <a:pt x="5037" y="10204"/>
                    <a:pt x="5037" y="9025"/>
                  </a:cubicBezTo>
                  <a:lnTo>
                    <a:pt x="5037" y="3441"/>
                  </a:lnTo>
                  <a:cubicBezTo>
                    <a:pt x="5037" y="3358"/>
                    <a:pt x="4953" y="3275"/>
                    <a:pt x="4870" y="3275"/>
                  </a:cubicBezTo>
                  <a:cubicBezTo>
                    <a:pt x="4775" y="3275"/>
                    <a:pt x="4703" y="3358"/>
                    <a:pt x="4703" y="3441"/>
                  </a:cubicBezTo>
                  <a:lnTo>
                    <a:pt x="4703" y="4787"/>
                  </a:lnTo>
                  <a:cubicBezTo>
                    <a:pt x="4571" y="4873"/>
                    <a:pt x="4209" y="5081"/>
                    <a:pt x="3757" y="5081"/>
                  </a:cubicBezTo>
                  <a:cubicBezTo>
                    <a:pt x="3519" y="5081"/>
                    <a:pt x="3256" y="5023"/>
                    <a:pt x="2989" y="4858"/>
                  </a:cubicBezTo>
                  <a:cubicBezTo>
                    <a:pt x="2617" y="4633"/>
                    <a:pt x="2259" y="4557"/>
                    <a:pt x="1945" y="4557"/>
                  </a:cubicBezTo>
                  <a:cubicBezTo>
                    <a:pt x="1596" y="4557"/>
                    <a:pt x="1302" y="4651"/>
                    <a:pt x="1108" y="4739"/>
                  </a:cubicBezTo>
                  <a:lnTo>
                    <a:pt x="1108" y="1334"/>
                  </a:lnTo>
                  <a:lnTo>
                    <a:pt x="4703" y="1334"/>
                  </a:lnTo>
                  <a:lnTo>
                    <a:pt x="4703" y="2560"/>
                  </a:lnTo>
                  <a:cubicBezTo>
                    <a:pt x="4703" y="2656"/>
                    <a:pt x="4775" y="2727"/>
                    <a:pt x="4870" y="2727"/>
                  </a:cubicBezTo>
                  <a:cubicBezTo>
                    <a:pt x="4953" y="2727"/>
                    <a:pt x="5037" y="2656"/>
                    <a:pt x="5037" y="2560"/>
                  </a:cubicBezTo>
                  <a:lnTo>
                    <a:pt x="5037" y="1334"/>
                  </a:lnTo>
                  <a:lnTo>
                    <a:pt x="5299" y="1334"/>
                  </a:lnTo>
                  <a:cubicBezTo>
                    <a:pt x="5584" y="1334"/>
                    <a:pt x="5811" y="1108"/>
                    <a:pt x="5811" y="822"/>
                  </a:cubicBezTo>
                  <a:lnTo>
                    <a:pt x="5811" y="501"/>
                  </a:lnTo>
                  <a:cubicBezTo>
                    <a:pt x="5787" y="227"/>
                    <a:pt x="5549" y="1"/>
                    <a:pt x="5287" y="1"/>
                  </a:cubicBezTo>
                  <a:lnTo>
                    <a:pt x="1822" y="1"/>
                  </a:lnTo>
                  <a:cubicBezTo>
                    <a:pt x="1727" y="1"/>
                    <a:pt x="1655" y="84"/>
                    <a:pt x="1655" y="167"/>
                  </a:cubicBezTo>
                  <a:cubicBezTo>
                    <a:pt x="1655" y="263"/>
                    <a:pt x="1727" y="334"/>
                    <a:pt x="1822" y="334"/>
                  </a:cubicBezTo>
                  <a:lnTo>
                    <a:pt x="5287" y="334"/>
                  </a:lnTo>
                  <a:cubicBezTo>
                    <a:pt x="5394" y="334"/>
                    <a:pt x="5465" y="405"/>
                    <a:pt x="5465" y="513"/>
                  </a:cubicBezTo>
                  <a:lnTo>
                    <a:pt x="5465" y="834"/>
                  </a:lnTo>
                  <a:cubicBezTo>
                    <a:pt x="5465" y="941"/>
                    <a:pt x="5394" y="1013"/>
                    <a:pt x="5287" y="1013"/>
                  </a:cubicBezTo>
                  <a:lnTo>
                    <a:pt x="512" y="1013"/>
                  </a:lnTo>
                  <a:cubicBezTo>
                    <a:pt x="405" y="1013"/>
                    <a:pt x="334" y="941"/>
                    <a:pt x="334" y="834"/>
                  </a:cubicBezTo>
                  <a:lnTo>
                    <a:pt x="334" y="513"/>
                  </a:lnTo>
                  <a:cubicBezTo>
                    <a:pt x="334" y="405"/>
                    <a:pt x="405" y="334"/>
                    <a:pt x="512" y="334"/>
                  </a:cubicBezTo>
                  <a:lnTo>
                    <a:pt x="941" y="334"/>
                  </a:lnTo>
                  <a:cubicBezTo>
                    <a:pt x="1024" y="334"/>
                    <a:pt x="1108" y="263"/>
                    <a:pt x="1108" y="167"/>
                  </a:cubicBezTo>
                  <a:cubicBezTo>
                    <a:pt x="1108" y="84"/>
                    <a:pt x="1024" y="1"/>
                    <a:pt x="94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8"/>
          <p:cNvSpPr txBox="1">
            <a:spLocks noGrp="1"/>
          </p:cNvSpPr>
          <p:nvPr>
            <p:ph type="title"/>
          </p:nvPr>
        </p:nvSpPr>
        <p:spPr>
          <a:xfrm>
            <a:off x="715050" y="35810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Methods &amp; Procedures</a:t>
            </a:r>
            <a:endParaRPr/>
          </a:p>
        </p:txBody>
      </p:sp>
      <p:sp>
        <p:nvSpPr>
          <p:cNvPr id="402" name="Google Shape;402;p38"/>
          <p:cNvSpPr txBox="1"/>
          <p:nvPr/>
        </p:nvSpPr>
        <p:spPr>
          <a:xfrm flipH="1">
            <a:off x="1738050" y="1078950"/>
            <a:ext cx="5667900" cy="306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None/>
            </a:pPr>
            <a:r>
              <a:rPr lang="en" sz="2200" b="1">
                <a:solidFill>
                  <a:schemeClr val="accent3"/>
                </a:solidFill>
                <a:latin typeface="Montserrat"/>
                <a:ea typeface="Montserrat"/>
                <a:cs typeface="Montserrat"/>
                <a:sym typeface="Montserrat"/>
              </a:rPr>
              <a:t>PHASE 1: Data Curation and Labeling</a:t>
            </a:r>
            <a:endParaRPr sz="2200" b="1">
              <a:solidFill>
                <a:schemeClr val="accent3"/>
              </a:solidFill>
              <a:latin typeface="Montserrat"/>
              <a:ea typeface="Montserrat"/>
              <a:cs typeface="Montserrat"/>
              <a:sym typeface="Montserrat"/>
            </a:endParaRPr>
          </a:p>
        </p:txBody>
      </p:sp>
      <p:sp>
        <p:nvSpPr>
          <p:cNvPr id="403" name="Google Shape;403;p38"/>
          <p:cNvSpPr txBox="1"/>
          <p:nvPr/>
        </p:nvSpPr>
        <p:spPr>
          <a:xfrm>
            <a:off x="6170775" y="1790535"/>
            <a:ext cx="2736900" cy="1672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accent1"/>
                </a:solidFill>
                <a:latin typeface="Montserrat"/>
                <a:ea typeface="Montserrat"/>
                <a:cs typeface="Montserrat"/>
                <a:sym typeface="Montserrat"/>
              </a:rPr>
              <a:t>All dogs labeled as present or absent for:</a:t>
            </a:r>
            <a:br>
              <a:rPr lang="en" b="1">
                <a:solidFill>
                  <a:schemeClr val="accent1"/>
                </a:solidFill>
                <a:latin typeface="Montserrat"/>
                <a:ea typeface="Montserrat"/>
                <a:cs typeface="Montserrat"/>
                <a:sym typeface="Montserrat"/>
              </a:rPr>
            </a:br>
            <a:endParaRPr b="1">
              <a:solidFill>
                <a:schemeClr val="accent1"/>
              </a:solidFill>
              <a:latin typeface="Montserrat"/>
              <a:ea typeface="Montserrat"/>
              <a:cs typeface="Montserrat"/>
              <a:sym typeface="Montserrat"/>
            </a:endParaRPr>
          </a:p>
          <a:p>
            <a:pPr marL="457200" lvl="0" indent="-317500" algn="ctr" rtl="0">
              <a:spcBef>
                <a:spcPts val="0"/>
              </a:spcBef>
              <a:spcAft>
                <a:spcPts val="0"/>
              </a:spcAft>
              <a:buClr>
                <a:schemeClr val="accent1"/>
              </a:buClr>
              <a:buSzPts val="1400"/>
              <a:buFont typeface="Montserrat"/>
              <a:buAutoNum type="arabicPeriod"/>
            </a:pPr>
            <a:r>
              <a:rPr lang="en">
                <a:solidFill>
                  <a:schemeClr val="accent1"/>
                </a:solidFill>
                <a:latin typeface="Montserrat"/>
                <a:ea typeface="Montserrat"/>
                <a:cs typeface="Montserrat"/>
                <a:sym typeface="Montserrat"/>
              </a:rPr>
              <a:t>Amoxicillin resistance</a:t>
            </a:r>
            <a:endParaRPr>
              <a:solidFill>
                <a:schemeClr val="accent1"/>
              </a:solidFill>
              <a:latin typeface="Montserrat"/>
              <a:ea typeface="Montserrat"/>
              <a:cs typeface="Montserrat"/>
              <a:sym typeface="Montserrat"/>
            </a:endParaRPr>
          </a:p>
          <a:p>
            <a:pPr marL="457200" lvl="0" indent="-317500" algn="ctr" rtl="0">
              <a:spcBef>
                <a:spcPts val="0"/>
              </a:spcBef>
              <a:spcAft>
                <a:spcPts val="0"/>
              </a:spcAft>
              <a:buClr>
                <a:schemeClr val="accent1"/>
              </a:buClr>
              <a:buSzPts val="1400"/>
              <a:buFont typeface="Montserrat"/>
              <a:buAutoNum type="arabicPeriod"/>
            </a:pPr>
            <a:r>
              <a:rPr lang="en">
                <a:solidFill>
                  <a:schemeClr val="accent1"/>
                </a:solidFill>
                <a:latin typeface="Montserrat"/>
                <a:ea typeface="Montserrat"/>
                <a:cs typeface="Montserrat"/>
                <a:sym typeface="Montserrat"/>
              </a:rPr>
              <a:t>Multidrug resistance</a:t>
            </a:r>
            <a:endParaRPr>
              <a:solidFill>
                <a:schemeClr val="accent1"/>
              </a:solidFill>
              <a:latin typeface="Montserrat"/>
              <a:ea typeface="Montserrat"/>
              <a:cs typeface="Montserrat"/>
              <a:sym typeface="Montserrat"/>
            </a:endParaRPr>
          </a:p>
        </p:txBody>
      </p:sp>
      <p:cxnSp>
        <p:nvCxnSpPr>
          <p:cNvPr id="404" name="Google Shape;404;p38"/>
          <p:cNvCxnSpPr/>
          <p:nvPr/>
        </p:nvCxnSpPr>
        <p:spPr>
          <a:xfrm>
            <a:off x="255775" y="2201148"/>
            <a:ext cx="5796600" cy="0"/>
          </a:xfrm>
          <a:prstGeom prst="straightConnector1">
            <a:avLst/>
          </a:prstGeom>
          <a:noFill/>
          <a:ln w="38100" cap="flat" cmpd="sng">
            <a:solidFill>
              <a:schemeClr val="accent1"/>
            </a:solidFill>
            <a:prstDash val="solid"/>
            <a:round/>
            <a:headEnd type="none" w="med" len="med"/>
            <a:tailEnd type="stealth" w="med" len="med"/>
          </a:ln>
        </p:spPr>
      </p:cxnSp>
      <p:sp>
        <p:nvSpPr>
          <p:cNvPr id="405" name="Google Shape;405;p38"/>
          <p:cNvSpPr/>
          <p:nvPr/>
        </p:nvSpPr>
        <p:spPr>
          <a:xfrm>
            <a:off x="4424526" y="1584710"/>
            <a:ext cx="1109100" cy="1109100"/>
          </a:xfrm>
          <a:prstGeom prst="ellipse">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8"/>
          <p:cNvSpPr/>
          <p:nvPr/>
        </p:nvSpPr>
        <p:spPr>
          <a:xfrm>
            <a:off x="3067614" y="1644110"/>
            <a:ext cx="1109100" cy="1109100"/>
          </a:xfrm>
          <a:prstGeom prst="ellipse">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8"/>
          <p:cNvSpPr txBox="1"/>
          <p:nvPr/>
        </p:nvSpPr>
        <p:spPr>
          <a:xfrm>
            <a:off x="2959762" y="2042203"/>
            <a:ext cx="1324800" cy="31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accent3"/>
                </a:solidFill>
                <a:latin typeface="Montserrat"/>
                <a:ea typeface="Montserrat"/>
                <a:cs typeface="Montserrat"/>
                <a:sym typeface="Montserrat"/>
              </a:rPr>
              <a:t>Urinalysis Results</a:t>
            </a:r>
            <a:endParaRPr sz="1900" b="1">
              <a:solidFill>
                <a:schemeClr val="accent3"/>
              </a:solidFill>
              <a:latin typeface="Montserrat"/>
              <a:ea typeface="Montserrat"/>
              <a:cs typeface="Montserrat"/>
              <a:sym typeface="Montserrat"/>
            </a:endParaRPr>
          </a:p>
        </p:txBody>
      </p:sp>
      <p:sp>
        <p:nvSpPr>
          <p:cNvPr id="408" name="Google Shape;408;p38"/>
          <p:cNvSpPr txBox="1"/>
          <p:nvPr/>
        </p:nvSpPr>
        <p:spPr>
          <a:xfrm>
            <a:off x="4424525" y="2039666"/>
            <a:ext cx="1109100" cy="31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000" b="1">
                <a:solidFill>
                  <a:schemeClr val="accent3"/>
                </a:solidFill>
                <a:latin typeface="Montserrat"/>
                <a:ea typeface="Montserrat"/>
                <a:cs typeface="Montserrat"/>
                <a:sym typeface="Montserrat"/>
              </a:rPr>
              <a:t>Urine Culture &amp; Susceptibility Data</a:t>
            </a:r>
            <a:endParaRPr sz="1800" b="1">
              <a:solidFill>
                <a:schemeClr val="accent3"/>
              </a:solidFill>
              <a:latin typeface="Montserrat"/>
              <a:ea typeface="Montserrat"/>
              <a:cs typeface="Montserrat"/>
              <a:sym typeface="Montserrat"/>
            </a:endParaRPr>
          </a:p>
        </p:txBody>
      </p:sp>
      <p:sp>
        <p:nvSpPr>
          <p:cNvPr id="409" name="Google Shape;409;p38"/>
          <p:cNvSpPr/>
          <p:nvPr/>
        </p:nvSpPr>
        <p:spPr>
          <a:xfrm>
            <a:off x="1710676" y="1646660"/>
            <a:ext cx="1109100" cy="1109100"/>
          </a:xfrm>
          <a:prstGeom prst="ellipse">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8"/>
          <p:cNvSpPr/>
          <p:nvPr/>
        </p:nvSpPr>
        <p:spPr>
          <a:xfrm>
            <a:off x="418001" y="1691135"/>
            <a:ext cx="1109100" cy="1109100"/>
          </a:xfrm>
          <a:prstGeom prst="ellipse">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8"/>
          <p:cNvSpPr txBox="1"/>
          <p:nvPr/>
        </p:nvSpPr>
        <p:spPr>
          <a:xfrm>
            <a:off x="310139" y="2086692"/>
            <a:ext cx="1324800" cy="31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solidFill>
                  <a:schemeClr val="accent3"/>
                </a:solidFill>
                <a:latin typeface="Montserrat"/>
                <a:ea typeface="Montserrat"/>
                <a:cs typeface="Montserrat"/>
                <a:sym typeface="Montserrat"/>
              </a:rPr>
              <a:t>Signalment</a:t>
            </a:r>
            <a:endParaRPr sz="1100" b="1">
              <a:solidFill>
                <a:schemeClr val="accent3"/>
              </a:solidFill>
              <a:latin typeface="Montserrat"/>
              <a:ea typeface="Montserrat"/>
              <a:cs typeface="Montserrat"/>
              <a:sym typeface="Montserrat"/>
            </a:endParaRPr>
          </a:p>
        </p:txBody>
      </p:sp>
      <p:sp>
        <p:nvSpPr>
          <p:cNvPr id="412" name="Google Shape;412;p38"/>
          <p:cNvSpPr txBox="1"/>
          <p:nvPr/>
        </p:nvSpPr>
        <p:spPr>
          <a:xfrm>
            <a:off x="1655313" y="2042210"/>
            <a:ext cx="1219800" cy="31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accent3"/>
                </a:solidFill>
                <a:latin typeface="Montserrat"/>
                <a:ea typeface="Montserrat"/>
                <a:cs typeface="Montserrat"/>
                <a:sym typeface="Montserrat"/>
              </a:rPr>
              <a:t>Patient Factors</a:t>
            </a:r>
            <a:endParaRPr sz="1100" b="1">
              <a:solidFill>
                <a:schemeClr val="accent3"/>
              </a:solidFill>
              <a:latin typeface="Montserrat"/>
              <a:ea typeface="Montserrat"/>
              <a:cs typeface="Montserrat"/>
              <a:sym typeface="Montserrat"/>
            </a:endParaRPr>
          </a:p>
        </p:txBody>
      </p:sp>
      <p:cxnSp>
        <p:nvCxnSpPr>
          <p:cNvPr id="413" name="Google Shape;413;p38"/>
          <p:cNvCxnSpPr/>
          <p:nvPr/>
        </p:nvCxnSpPr>
        <p:spPr>
          <a:xfrm rot="10800000">
            <a:off x="2265225" y="2755825"/>
            <a:ext cx="0" cy="301800"/>
          </a:xfrm>
          <a:prstGeom prst="straightConnector1">
            <a:avLst/>
          </a:prstGeom>
          <a:noFill/>
          <a:ln w="19050" cap="flat" cmpd="sng">
            <a:solidFill>
              <a:schemeClr val="accent1"/>
            </a:solidFill>
            <a:prstDash val="solid"/>
            <a:round/>
            <a:headEnd type="diamond" w="med" len="med"/>
            <a:tailEnd type="none" w="med" len="med"/>
          </a:ln>
        </p:spPr>
      </p:cxnSp>
      <p:sp>
        <p:nvSpPr>
          <p:cNvPr id="414" name="Google Shape;414;p38"/>
          <p:cNvSpPr txBox="1">
            <a:spLocks noGrp="1"/>
          </p:cNvSpPr>
          <p:nvPr>
            <p:ph type="subTitle" idx="4294967295"/>
          </p:nvPr>
        </p:nvSpPr>
        <p:spPr>
          <a:xfrm>
            <a:off x="1191225" y="3368212"/>
            <a:ext cx="2148000" cy="39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300"/>
              <a:t>Underlying conditions</a:t>
            </a:r>
            <a:endParaRPr sz="1300"/>
          </a:p>
        </p:txBody>
      </p:sp>
      <p:sp>
        <p:nvSpPr>
          <p:cNvPr id="415" name="Google Shape;415;p38"/>
          <p:cNvSpPr txBox="1">
            <a:spLocks noGrp="1"/>
          </p:cNvSpPr>
          <p:nvPr>
            <p:ph type="subTitle" idx="4294967295"/>
          </p:nvPr>
        </p:nvSpPr>
        <p:spPr>
          <a:xfrm>
            <a:off x="1229475" y="3036315"/>
            <a:ext cx="2069400" cy="39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300"/>
              <a:t>Hospitalization Status</a:t>
            </a:r>
            <a:endParaRPr sz="1300"/>
          </a:p>
        </p:txBody>
      </p:sp>
      <p:sp>
        <p:nvSpPr>
          <p:cNvPr id="416" name="Google Shape;416;p38"/>
          <p:cNvSpPr txBox="1">
            <a:spLocks noGrp="1"/>
          </p:cNvSpPr>
          <p:nvPr>
            <p:ph type="subTitle" idx="4294967295"/>
          </p:nvPr>
        </p:nvSpPr>
        <p:spPr>
          <a:xfrm>
            <a:off x="728775" y="3718818"/>
            <a:ext cx="2923500" cy="39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300"/>
              <a:t>Urinary Catheter in past 30 days</a:t>
            </a:r>
            <a:endParaRPr sz="1300"/>
          </a:p>
        </p:txBody>
      </p:sp>
      <p:sp>
        <p:nvSpPr>
          <p:cNvPr id="417" name="Google Shape;417;p38"/>
          <p:cNvSpPr txBox="1">
            <a:spLocks noGrp="1"/>
          </p:cNvSpPr>
          <p:nvPr>
            <p:ph type="subTitle" idx="4294967295"/>
          </p:nvPr>
        </p:nvSpPr>
        <p:spPr>
          <a:xfrm>
            <a:off x="424875" y="4363603"/>
            <a:ext cx="3680700" cy="36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300"/>
              <a:t>Antimicrobial administration in past 90 days</a:t>
            </a:r>
            <a:endParaRPr sz="1300"/>
          </a:p>
        </p:txBody>
      </p:sp>
      <p:sp>
        <p:nvSpPr>
          <p:cNvPr id="418" name="Google Shape;418;p38"/>
          <p:cNvSpPr txBox="1">
            <a:spLocks noGrp="1"/>
          </p:cNvSpPr>
          <p:nvPr>
            <p:ph type="subTitle" idx="4294967295"/>
          </p:nvPr>
        </p:nvSpPr>
        <p:spPr>
          <a:xfrm>
            <a:off x="686925" y="4055203"/>
            <a:ext cx="3007200" cy="39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300"/>
              <a:t>Number of vet visits in past 30 days</a:t>
            </a:r>
            <a:endParaRPr sz="13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9"/>
          <p:cNvSpPr txBox="1">
            <a:spLocks noGrp="1"/>
          </p:cNvSpPr>
          <p:nvPr>
            <p:ph type="title"/>
          </p:nvPr>
        </p:nvSpPr>
        <p:spPr>
          <a:xfrm>
            <a:off x="715050" y="35810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Methods &amp; Procedures</a:t>
            </a:r>
            <a:endParaRPr/>
          </a:p>
        </p:txBody>
      </p:sp>
      <p:sp>
        <p:nvSpPr>
          <p:cNvPr id="424" name="Google Shape;424;p39"/>
          <p:cNvSpPr txBox="1"/>
          <p:nvPr/>
        </p:nvSpPr>
        <p:spPr>
          <a:xfrm flipH="1">
            <a:off x="383700" y="930800"/>
            <a:ext cx="8376600" cy="621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None/>
            </a:pPr>
            <a:r>
              <a:rPr lang="en" sz="2200" b="1">
                <a:solidFill>
                  <a:schemeClr val="accent3"/>
                </a:solidFill>
                <a:latin typeface="Montserrat"/>
                <a:ea typeface="Montserrat"/>
                <a:cs typeface="Montserrat"/>
                <a:sym typeface="Montserrat"/>
              </a:rPr>
              <a:t>PHASE 2: Training ML models &amp; assessing performance</a:t>
            </a:r>
            <a:endParaRPr sz="2200" b="1">
              <a:solidFill>
                <a:schemeClr val="accent3"/>
              </a:solidFill>
              <a:latin typeface="Montserrat"/>
              <a:ea typeface="Montserrat"/>
              <a:cs typeface="Montserrat"/>
              <a:sym typeface="Montserrat"/>
            </a:endParaRPr>
          </a:p>
        </p:txBody>
      </p:sp>
      <p:sp>
        <p:nvSpPr>
          <p:cNvPr id="425" name="Google Shape;425;p39"/>
          <p:cNvSpPr txBox="1">
            <a:spLocks noGrp="1"/>
          </p:cNvSpPr>
          <p:nvPr>
            <p:ph type="title" idx="4294967295"/>
          </p:nvPr>
        </p:nvSpPr>
        <p:spPr>
          <a:xfrm>
            <a:off x="3428550" y="1491213"/>
            <a:ext cx="19821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a:t>Patient Data </a:t>
            </a:r>
            <a:endParaRPr sz="2000"/>
          </a:p>
        </p:txBody>
      </p:sp>
      <p:sp>
        <p:nvSpPr>
          <p:cNvPr id="426" name="Google Shape;426;p39"/>
          <p:cNvSpPr txBox="1">
            <a:spLocks noGrp="1"/>
          </p:cNvSpPr>
          <p:nvPr>
            <p:ph type="title" idx="4294967295"/>
          </p:nvPr>
        </p:nvSpPr>
        <p:spPr>
          <a:xfrm>
            <a:off x="4961097" y="3724150"/>
            <a:ext cx="17181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t>70% training ML model </a:t>
            </a:r>
            <a:endParaRPr sz="1600"/>
          </a:p>
        </p:txBody>
      </p:sp>
      <p:cxnSp>
        <p:nvCxnSpPr>
          <p:cNvPr id="427" name="Google Shape;427;p39"/>
          <p:cNvCxnSpPr/>
          <p:nvPr/>
        </p:nvCxnSpPr>
        <p:spPr>
          <a:xfrm flipH="1">
            <a:off x="6054750" y="3185050"/>
            <a:ext cx="539100" cy="539100"/>
          </a:xfrm>
          <a:prstGeom prst="straightConnector1">
            <a:avLst/>
          </a:prstGeom>
          <a:noFill/>
          <a:ln w="28575" cap="flat" cmpd="sng">
            <a:solidFill>
              <a:schemeClr val="dk1"/>
            </a:solidFill>
            <a:prstDash val="solid"/>
            <a:round/>
            <a:headEnd type="none" w="med" len="med"/>
            <a:tailEnd type="triangle" w="med" len="med"/>
          </a:ln>
        </p:spPr>
      </p:cxnSp>
      <p:sp>
        <p:nvSpPr>
          <p:cNvPr id="428" name="Google Shape;428;p39"/>
          <p:cNvSpPr txBox="1">
            <a:spLocks noGrp="1"/>
          </p:cNvSpPr>
          <p:nvPr>
            <p:ph type="title" idx="4294967295"/>
          </p:nvPr>
        </p:nvSpPr>
        <p:spPr>
          <a:xfrm>
            <a:off x="6567963" y="3724150"/>
            <a:ext cx="19029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t>30% testing performance ML model </a:t>
            </a:r>
            <a:endParaRPr sz="1600"/>
          </a:p>
        </p:txBody>
      </p:sp>
      <p:sp>
        <p:nvSpPr>
          <p:cNvPr id="429" name="Google Shape;429;p39"/>
          <p:cNvSpPr txBox="1">
            <a:spLocks noGrp="1"/>
          </p:cNvSpPr>
          <p:nvPr>
            <p:ph type="title" idx="4294967295"/>
          </p:nvPr>
        </p:nvSpPr>
        <p:spPr>
          <a:xfrm>
            <a:off x="554050" y="2529650"/>
            <a:ext cx="3387300" cy="77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t>Model 1: Predict Amoxicillin Resistance</a:t>
            </a:r>
            <a:endParaRPr sz="1800"/>
          </a:p>
        </p:txBody>
      </p:sp>
      <p:sp>
        <p:nvSpPr>
          <p:cNvPr id="430" name="Google Shape;430;p39"/>
          <p:cNvSpPr txBox="1">
            <a:spLocks noGrp="1"/>
          </p:cNvSpPr>
          <p:nvPr>
            <p:ph type="title" idx="4294967295"/>
          </p:nvPr>
        </p:nvSpPr>
        <p:spPr>
          <a:xfrm>
            <a:off x="4869150" y="2529650"/>
            <a:ext cx="34728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t>Model 2: Predict MDR Status</a:t>
            </a:r>
            <a:endParaRPr sz="1800"/>
          </a:p>
        </p:txBody>
      </p:sp>
      <p:cxnSp>
        <p:nvCxnSpPr>
          <p:cNvPr id="431" name="Google Shape;431;p39"/>
          <p:cNvCxnSpPr/>
          <p:nvPr/>
        </p:nvCxnSpPr>
        <p:spPr>
          <a:xfrm>
            <a:off x="4421538" y="1904525"/>
            <a:ext cx="0" cy="288000"/>
          </a:xfrm>
          <a:prstGeom prst="straightConnector1">
            <a:avLst/>
          </a:prstGeom>
          <a:noFill/>
          <a:ln w="28575" cap="flat" cmpd="sng">
            <a:solidFill>
              <a:schemeClr val="dk1"/>
            </a:solidFill>
            <a:prstDash val="solid"/>
            <a:round/>
            <a:headEnd type="none" w="med" len="med"/>
            <a:tailEnd type="none" w="med" len="med"/>
          </a:ln>
        </p:spPr>
      </p:cxnSp>
      <p:cxnSp>
        <p:nvCxnSpPr>
          <p:cNvPr id="432" name="Google Shape;432;p39"/>
          <p:cNvCxnSpPr/>
          <p:nvPr/>
        </p:nvCxnSpPr>
        <p:spPr>
          <a:xfrm>
            <a:off x="4421538" y="2192525"/>
            <a:ext cx="2184000" cy="0"/>
          </a:xfrm>
          <a:prstGeom prst="straightConnector1">
            <a:avLst/>
          </a:prstGeom>
          <a:noFill/>
          <a:ln w="28575" cap="flat" cmpd="sng">
            <a:solidFill>
              <a:schemeClr val="dk1"/>
            </a:solidFill>
            <a:prstDash val="solid"/>
            <a:round/>
            <a:headEnd type="none" w="med" len="med"/>
            <a:tailEnd type="none" w="med" len="med"/>
          </a:ln>
        </p:spPr>
      </p:cxnSp>
      <p:cxnSp>
        <p:nvCxnSpPr>
          <p:cNvPr id="433" name="Google Shape;433;p39"/>
          <p:cNvCxnSpPr/>
          <p:nvPr/>
        </p:nvCxnSpPr>
        <p:spPr>
          <a:xfrm>
            <a:off x="2237538" y="2192525"/>
            <a:ext cx="2184000" cy="0"/>
          </a:xfrm>
          <a:prstGeom prst="straightConnector1">
            <a:avLst/>
          </a:prstGeom>
          <a:noFill/>
          <a:ln w="28575" cap="flat" cmpd="sng">
            <a:solidFill>
              <a:schemeClr val="dk1"/>
            </a:solidFill>
            <a:prstDash val="solid"/>
            <a:round/>
            <a:headEnd type="none" w="med" len="med"/>
            <a:tailEnd type="none" w="med" len="med"/>
          </a:ln>
        </p:spPr>
      </p:cxnSp>
      <p:cxnSp>
        <p:nvCxnSpPr>
          <p:cNvPr id="434" name="Google Shape;434;p39"/>
          <p:cNvCxnSpPr/>
          <p:nvPr/>
        </p:nvCxnSpPr>
        <p:spPr>
          <a:xfrm>
            <a:off x="2247688" y="2192525"/>
            <a:ext cx="0" cy="288000"/>
          </a:xfrm>
          <a:prstGeom prst="straightConnector1">
            <a:avLst/>
          </a:prstGeom>
          <a:noFill/>
          <a:ln w="28575" cap="flat" cmpd="sng">
            <a:solidFill>
              <a:schemeClr val="dk1"/>
            </a:solidFill>
            <a:prstDash val="solid"/>
            <a:round/>
            <a:headEnd type="none" w="med" len="med"/>
            <a:tailEnd type="none" w="med" len="med"/>
          </a:ln>
        </p:spPr>
      </p:cxnSp>
      <p:cxnSp>
        <p:nvCxnSpPr>
          <p:cNvPr id="435" name="Google Shape;435;p39"/>
          <p:cNvCxnSpPr/>
          <p:nvPr/>
        </p:nvCxnSpPr>
        <p:spPr>
          <a:xfrm>
            <a:off x="6605538" y="2180249"/>
            <a:ext cx="0" cy="288000"/>
          </a:xfrm>
          <a:prstGeom prst="straightConnector1">
            <a:avLst/>
          </a:prstGeom>
          <a:noFill/>
          <a:ln w="28575" cap="flat" cmpd="sng">
            <a:solidFill>
              <a:schemeClr val="dk1"/>
            </a:solidFill>
            <a:prstDash val="solid"/>
            <a:round/>
            <a:headEnd type="none" w="med" len="med"/>
            <a:tailEnd type="none" w="med" len="med"/>
          </a:ln>
        </p:spPr>
      </p:cxnSp>
      <p:cxnSp>
        <p:nvCxnSpPr>
          <p:cNvPr id="436" name="Google Shape;436;p39"/>
          <p:cNvCxnSpPr/>
          <p:nvPr/>
        </p:nvCxnSpPr>
        <p:spPr>
          <a:xfrm>
            <a:off x="6593850" y="3201112"/>
            <a:ext cx="562500" cy="562500"/>
          </a:xfrm>
          <a:prstGeom prst="straightConnector1">
            <a:avLst/>
          </a:prstGeom>
          <a:noFill/>
          <a:ln w="28575" cap="flat" cmpd="sng">
            <a:solidFill>
              <a:schemeClr val="dk1"/>
            </a:solidFill>
            <a:prstDash val="solid"/>
            <a:round/>
            <a:headEnd type="none" w="med" len="med"/>
            <a:tailEnd type="triangle" w="med" len="med"/>
          </a:ln>
        </p:spPr>
      </p:cxnSp>
      <p:sp>
        <p:nvSpPr>
          <p:cNvPr id="437" name="Google Shape;437;p39"/>
          <p:cNvSpPr txBox="1">
            <a:spLocks noGrp="1"/>
          </p:cNvSpPr>
          <p:nvPr>
            <p:ph type="title" idx="4294967295"/>
          </p:nvPr>
        </p:nvSpPr>
        <p:spPr>
          <a:xfrm>
            <a:off x="492810" y="3790600"/>
            <a:ext cx="17181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t>70% training ML model </a:t>
            </a:r>
            <a:endParaRPr sz="1600"/>
          </a:p>
        </p:txBody>
      </p:sp>
      <p:cxnSp>
        <p:nvCxnSpPr>
          <p:cNvPr id="438" name="Google Shape;438;p39"/>
          <p:cNvCxnSpPr/>
          <p:nvPr/>
        </p:nvCxnSpPr>
        <p:spPr>
          <a:xfrm flipH="1">
            <a:off x="1586463" y="3251500"/>
            <a:ext cx="539100" cy="539100"/>
          </a:xfrm>
          <a:prstGeom prst="straightConnector1">
            <a:avLst/>
          </a:prstGeom>
          <a:noFill/>
          <a:ln w="28575" cap="flat" cmpd="sng">
            <a:solidFill>
              <a:schemeClr val="dk1"/>
            </a:solidFill>
            <a:prstDash val="solid"/>
            <a:round/>
            <a:headEnd type="none" w="med" len="med"/>
            <a:tailEnd type="triangle" w="med" len="med"/>
          </a:ln>
        </p:spPr>
      </p:cxnSp>
      <p:sp>
        <p:nvSpPr>
          <p:cNvPr id="439" name="Google Shape;439;p39"/>
          <p:cNvSpPr txBox="1">
            <a:spLocks noGrp="1"/>
          </p:cNvSpPr>
          <p:nvPr>
            <p:ph type="title" idx="4294967295"/>
          </p:nvPr>
        </p:nvSpPr>
        <p:spPr>
          <a:xfrm>
            <a:off x="2099675" y="3790600"/>
            <a:ext cx="19029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t>30% testing performance ML model </a:t>
            </a:r>
            <a:endParaRPr sz="1600"/>
          </a:p>
        </p:txBody>
      </p:sp>
      <p:cxnSp>
        <p:nvCxnSpPr>
          <p:cNvPr id="440" name="Google Shape;440;p39"/>
          <p:cNvCxnSpPr/>
          <p:nvPr/>
        </p:nvCxnSpPr>
        <p:spPr>
          <a:xfrm>
            <a:off x="2125563" y="3267562"/>
            <a:ext cx="562500" cy="562500"/>
          </a:xfrm>
          <a:prstGeom prst="straightConnector1">
            <a:avLst/>
          </a:prstGeom>
          <a:noFill/>
          <a:ln w="28575" cap="flat" cmpd="sng">
            <a:solidFill>
              <a:schemeClr val="dk1"/>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CSimple Professional Virtual Meeting by Slidesgo">
  <a:themeElements>
    <a:clrScheme name="Simple Light">
      <a:dk1>
        <a:srgbClr val="000000"/>
      </a:dk1>
      <a:lt1>
        <a:srgbClr val="FFFFFF"/>
      </a:lt1>
      <a:dk2>
        <a:srgbClr val="FFFDFD"/>
      </a:dk2>
      <a:lt2>
        <a:srgbClr val="606060"/>
      </a:lt2>
      <a:accent1>
        <a:srgbClr val="323366"/>
      </a:accent1>
      <a:accent2>
        <a:srgbClr val="004F83"/>
      </a:accent2>
      <a:accent3>
        <a:srgbClr val="FAB403"/>
      </a:accent3>
      <a:accent4>
        <a:srgbClr val="FABE75"/>
      </a:accent4>
      <a:accent5>
        <a:srgbClr val="00373D"/>
      </a:accent5>
      <a:accent6>
        <a:srgbClr val="00929B"/>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1816</Words>
  <Application>Microsoft Macintosh PowerPoint</Application>
  <PresentationFormat>On-screen Show (16:9)</PresentationFormat>
  <Paragraphs>250</Paragraphs>
  <Slides>22</Slides>
  <Notes>22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22</vt:i4>
      </vt:variant>
    </vt:vector>
  </HeadingPairs>
  <TitlesOfParts>
    <vt:vector size="36" baseType="lpstr">
      <vt:lpstr>Raleway SemiBold</vt:lpstr>
      <vt:lpstr>Ramabhadra</vt:lpstr>
      <vt:lpstr>Montserrat ExtraBold</vt:lpstr>
      <vt:lpstr>Open Sans</vt:lpstr>
      <vt:lpstr>Raleway Medium</vt:lpstr>
      <vt:lpstr>Red Hat Text</vt:lpstr>
      <vt:lpstr>Roboto Condensed Light</vt:lpstr>
      <vt:lpstr>Montserrat</vt:lpstr>
      <vt:lpstr>Exo</vt:lpstr>
      <vt:lpstr>Bebas Neue</vt:lpstr>
      <vt:lpstr>Raleway</vt:lpstr>
      <vt:lpstr>Montserrat Medium</vt:lpstr>
      <vt:lpstr>Arial</vt:lpstr>
      <vt:lpstr>CSimple Professional Virtual Meeting by Slidesgo</vt:lpstr>
      <vt:lpstr>Predicting Antimicrobial Resistant Bacteriuria in Dogs Using Machine Learning </vt:lpstr>
      <vt:lpstr>Relevance to Veterinary Medicine</vt:lpstr>
      <vt:lpstr>Relevance to Veterinary Medicine</vt:lpstr>
      <vt:lpstr>Introduction &amp; Significance</vt:lpstr>
      <vt:lpstr>Machine Learning  in Veterinary Medicine</vt:lpstr>
      <vt:lpstr>Hypothesis</vt:lpstr>
      <vt:lpstr>Urinalysis</vt:lpstr>
      <vt:lpstr>Methods &amp; Procedures</vt:lpstr>
      <vt:lpstr>Methods &amp; Procedures</vt:lpstr>
      <vt:lpstr>Population Data</vt:lpstr>
      <vt:lpstr>Amoxicillin Resistance Prediction Model</vt:lpstr>
      <vt:lpstr>Multidrug Resistance Prediction Model</vt:lpstr>
      <vt:lpstr>Future Work</vt:lpstr>
      <vt:lpstr>Clinical Application</vt:lpstr>
      <vt:lpstr>Acknowledgements</vt:lpstr>
      <vt:lpstr>Thank you!  Questions?</vt:lpstr>
      <vt:lpstr>Data</vt:lpstr>
      <vt:lpstr>Data</vt:lpstr>
      <vt:lpstr>Data</vt:lpstr>
      <vt:lpstr>Data</vt:lpstr>
      <vt:lpstr>Data</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Predicting Antimicrobial Resistant Bacteriuria in Dogs Using Machine Learning </dc:title>
  <cp:lastModifiedBy>Amanda Marie Gonzalez</cp:lastModifiedBy>
  <cp:revision>1</cp:revision>
  <dcterms:modified xsi:type="dcterms:W3CDTF">2022-07-27T03:08:52Z</dcterms:modified>
</cp:coreProperties>
</file>