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72" r:id="rId4"/>
    <p:sldId id="274" r:id="rId5"/>
    <p:sldId id="264" r:id="rId6"/>
    <p:sldId id="259" r:id="rId7"/>
    <p:sldId id="262" r:id="rId8"/>
    <p:sldId id="260" r:id="rId9"/>
    <p:sldId id="261" r:id="rId10"/>
    <p:sldId id="286" r:id="rId11"/>
    <p:sldId id="280" r:id="rId12"/>
    <p:sldId id="277" r:id="rId13"/>
    <p:sldId id="266" r:id="rId14"/>
    <p:sldId id="276" r:id="rId15"/>
    <p:sldId id="269" r:id="rId16"/>
    <p:sldId id="270" r:id="rId17"/>
    <p:sldId id="258" r:id="rId18"/>
    <p:sldId id="273" r:id="rId19"/>
    <p:sldId id="284" r:id="rId20"/>
    <p:sldId id="283" r:id="rId21"/>
    <p:sldId id="287" r:id="rId22"/>
    <p:sldId id="288" r:id="rId23"/>
    <p:sldId id="271" r:id="rId24"/>
    <p:sldId id="275" r:id="rId25"/>
    <p:sldId id="268" r:id="rId26"/>
    <p:sldId id="281" r:id="rId27"/>
    <p:sldId id="267" r:id="rId28"/>
    <p:sldId id="278" r:id="rId29"/>
    <p:sldId id="28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22"/>
    <p:restoredTop sz="67180"/>
  </p:normalViewPr>
  <p:slideViewPr>
    <p:cSldViewPr snapToGrid="0" snapToObjects="1">
      <p:cViewPr varScale="1">
        <p:scale>
          <a:sx n="45" d="100"/>
          <a:sy n="45" d="100"/>
        </p:scale>
        <p:origin x="25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311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NO%20NAME/Charts%20for%20Present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NO%20NAME/Charts%20for%20Present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500"/>
              <a:t>Animal Characteristics:</a:t>
            </a:r>
            <a:r>
              <a:rPr lang="en-US" sz="2500" baseline="0"/>
              <a:t> Age</a:t>
            </a:r>
            <a:endParaRPr lang="en-US" sz="25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age at scan (years)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Sheet1!$C$2:$C$17</c:f>
              <c:strCache>
                <c:ptCount val="16"/>
                <c:pt idx="0">
                  <c:v>F</c:v>
                </c:pt>
                <c:pt idx="1">
                  <c:v>M</c:v>
                </c:pt>
                <c:pt idx="2">
                  <c:v>F</c:v>
                </c:pt>
                <c:pt idx="3">
                  <c:v>M</c:v>
                </c:pt>
                <c:pt idx="4">
                  <c:v>F</c:v>
                </c:pt>
                <c:pt idx="5">
                  <c:v>F</c:v>
                </c:pt>
                <c:pt idx="6">
                  <c:v>F</c:v>
                </c:pt>
                <c:pt idx="7">
                  <c:v>F</c:v>
                </c:pt>
                <c:pt idx="8">
                  <c:v>F</c:v>
                </c:pt>
                <c:pt idx="9">
                  <c:v>F</c:v>
                </c:pt>
                <c:pt idx="10">
                  <c:v>F</c:v>
                </c:pt>
                <c:pt idx="11">
                  <c:v>F</c:v>
                </c:pt>
                <c:pt idx="12">
                  <c:v>F</c:v>
                </c:pt>
                <c:pt idx="13">
                  <c:v>F</c:v>
                </c:pt>
                <c:pt idx="14">
                  <c:v>F</c:v>
                </c:pt>
                <c:pt idx="15">
                  <c:v>F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0">
                  <c:v>20.353424657534248</c:v>
                </c:pt>
                <c:pt idx="1">
                  <c:v>18.323287671232876</c:v>
                </c:pt>
                <c:pt idx="2">
                  <c:v>18.12876712328767</c:v>
                </c:pt>
                <c:pt idx="3">
                  <c:v>17.284931506849315</c:v>
                </c:pt>
                <c:pt idx="4">
                  <c:v>16.265753424657536</c:v>
                </c:pt>
                <c:pt idx="5">
                  <c:v>15.150684931506849</c:v>
                </c:pt>
                <c:pt idx="6">
                  <c:v>13.013698630136986</c:v>
                </c:pt>
                <c:pt idx="7">
                  <c:v>12.336986301369864</c:v>
                </c:pt>
                <c:pt idx="8">
                  <c:v>12.263013698630138</c:v>
                </c:pt>
                <c:pt idx="9">
                  <c:v>11.238356164383562</c:v>
                </c:pt>
                <c:pt idx="10">
                  <c:v>11.161643835616438</c:v>
                </c:pt>
                <c:pt idx="11">
                  <c:v>10.964383561643835</c:v>
                </c:pt>
                <c:pt idx="12">
                  <c:v>10.328767123287671</c:v>
                </c:pt>
                <c:pt idx="13">
                  <c:v>10.265753424657534</c:v>
                </c:pt>
                <c:pt idx="14">
                  <c:v>7.1534246575342468</c:v>
                </c:pt>
                <c:pt idx="15">
                  <c:v>1.1315068493150684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15-DA46-A927-392D46E9F5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7217920"/>
        <c:axId val="257219568"/>
      </c:barChart>
      <c:catAx>
        <c:axId val="2572179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Subject Sex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219568"/>
        <c:crosses val="autoZero"/>
        <c:auto val="1"/>
        <c:lblAlgn val="ctr"/>
        <c:lblOffset val="100"/>
        <c:noMultiLvlLbl val="0"/>
      </c:catAx>
      <c:valAx>
        <c:axId val="257219568"/>
        <c:scaling>
          <c:orientation val="minMax"/>
          <c:max val="2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Subject Age at Scan (years)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21792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500"/>
              <a:t>Animal Characteristics:</a:t>
            </a:r>
            <a:r>
              <a:rPr lang="en-US" sz="2500" baseline="0"/>
              <a:t> Weight</a:t>
            </a:r>
            <a:endParaRPr lang="en-US" sz="25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weight (kg)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Sheet2!$B$2:$B$17</c:f>
              <c:strCache>
                <c:ptCount val="16"/>
                <c:pt idx="0">
                  <c:v>F</c:v>
                </c:pt>
                <c:pt idx="1">
                  <c:v>M</c:v>
                </c:pt>
                <c:pt idx="2">
                  <c:v>F</c:v>
                </c:pt>
                <c:pt idx="3">
                  <c:v>M</c:v>
                </c:pt>
                <c:pt idx="4">
                  <c:v>F</c:v>
                </c:pt>
                <c:pt idx="5">
                  <c:v>F</c:v>
                </c:pt>
                <c:pt idx="6">
                  <c:v>F</c:v>
                </c:pt>
                <c:pt idx="7">
                  <c:v>F</c:v>
                </c:pt>
                <c:pt idx="8">
                  <c:v>F</c:v>
                </c:pt>
                <c:pt idx="9">
                  <c:v>F</c:v>
                </c:pt>
                <c:pt idx="10">
                  <c:v>F</c:v>
                </c:pt>
                <c:pt idx="11">
                  <c:v>F</c:v>
                </c:pt>
                <c:pt idx="12">
                  <c:v>F</c:v>
                </c:pt>
                <c:pt idx="13">
                  <c:v>F</c:v>
                </c:pt>
                <c:pt idx="14">
                  <c:v>F</c:v>
                </c:pt>
                <c:pt idx="15">
                  <c:v>F</c:v>
                </c:pt>
              </c:strCache>
            </c:strRef>
          </c:cat>
          <c:val>
            <c:numRef>
              <c:f>Sheet2!$C$2:$C$17</c:f>
              <c:numCache>
                <c:formatCode>General</c:formatCode>
                <c:ptCount val="16"/>
                <c:pt idx="0">
                  <c:v>9.5399999999999991</c:v>
                </c:pt>
                <c:pt idx="1">
                  <c:v>13.91</c:v>
                </c:pt>
                <c:pt idx="2">
                  <c:v>10.32</c:v>
                </c:pt>
                <c:pt idx="3">
                  <c:v>20.399999999999999</c:v>
                </c:pt>
                <c:pt idx="4">
                  <c:v>9.57</c:v>
                </c:pt>
                <c:pt idx="5">
                  <c:v>8.43</c:v>
                </c:pt>
                <c:pt idx="6">
                  <c:v>11.7</c:v>
                </c:pt>
                <c:pt idx="7">
                  <c:v>8.86</c:v>
                </c:pt>
                <c:pt idx="8">
                  <c:v>10.220000000000001</c:v>
                </c:pt>
                <c:pt idx="9">
                  <c:v>10.9</c:v>
                </c:pt>
                <c:pt idx="10">
                  <c:v>6.12</c:v>
                </c:pt>
                <c:pt idx="11">
                  <c:v>7.47</c:v>
                </c:pt>
                <c:pt idx="12">
                  <c:v>5.29</c:v>
                </c:pt>
                <c:pt idx="13">
                  <c:v>9.6999999999999993</c:v>
                </c:pt>
                <c:pt idx="14">
                  <c:v>7.29</c:v>
                </c:pt>
                <c:pt idx="15">
                  <c:v>2.36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E1-224E-9EB6-81F018851B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0304399"/>
        <c:axId val="1431558015"/>
      </c:barChart>
      <c:catAx>
        <c:axId val="13303043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Subject</a:t>
                </a:r>
                <a:r>
                  <a:rPr lang="en-US" sz="2000" baseline="0"/>
                  <a:t> Sex</a:t>
                </a:r>
                <a:endParaRPr lang="en-US" sz="2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1558015"/>
        <c:crosses val="autoZero"/>
        <c:auto val="1"/>
        <c:lblAlgn val="ctr"/>
        <c:lblOffset val="100"/>
        <c:noMultiLvlLbl val="0"/>
      </c:catAx>
      <c:valAx>
        <c:axId val="1431558015"/>
        <c:scaling>
          <c:orientation val="minMax"/>
          <c:max val="2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Subject Weight (kg)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304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7128D1-4066-6D44-8276-62AE6217A30B}" type="doc">
      <dgm:prSet loTypeId="urn:microsoft.com/office/officeart/2008/layout/PictureAccentList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C6F7D12-1F00-3D40-9DED-3DDF2E89A3B7}">
      <dgm:prSet phldrT="[Text]" custT="1"/>
      <dgm:spPr/>
      <dgm:t>
        <a:bodyPr/>
        <a:lstStyle/>
        <a:p>
          <a:r>
            <a:rPr lang="en-US" sz="4500" dirty="0"/>
            <a:t>Outline</a:t>
          </a:r>
        </a:p>
      </dgm:t>
    </dgm:pt>
    <dgm:pt modelId="{C0E3D9AD-1BDD-684F-AE3F-96191B925BDC}" type="parTrans" cxnId="{1E2DD2DE-8431-D541-BFE3-B408EED35CA8}">
      <dgm:prSet/>
      <dgm:spPr/>
      <dgm:t>
        <a:bodyPr/>
        <a:lstStyle/>
        <a:p>
          <a:endParaRPr lang="en-US"/>
        </a:p>
      </dgm:t>
    </dgm:pt>
    <dgm:pt modelId="{45638252-7D3A-6A41-A396-86E83F0AC6A9}" type="sibTrans" cxnId="{1E2DD2DE-8431-D541-BFE3-B408EED35CA8}">
      <dgm:prSet/>
      <dgm:spPr/>
      <dgm:t>
        <a:bodyPr/>
        <a:lstStyle/>
        <a:p>
          <a:endParaRPr lang="en-US"/>
        </a:p>
      </dgm:t>
    </dgm:pt>
    <dgm:pt modelId="{02E78E90-0674-8D4F-9C5E-672F23593DC2}">
      <dgm:prSet phldrT="[Text]" custT="1"/>
      <dgm:spPr/>
      <dgm:t>
        <a:bodyPr/>
        <a:lstStyle/>
        <a:p>
          <a:r>
            <a:rPr lang="en-US" sz="2500" dirty="0"/>
            <a:t>Background and Rationale</a:t>
          </a:r>
        </a:p>
      </dgm:t>
    </dgm:pt>
    <dgm:pt modelId="{E43A2135-44A8-7C47-93FA-80EE640D428B}" type="parTrans" cxnId="{D4FFA8EC-2A8F-F849-A7ED-6BC7D4A195E0}">
      <dgm:prSet/>
      <dgm:spPr/>
      <dgm:t>
        <a:bodyPr/>
        <a:lstStyle/>
        <a:p>
          <a:endParaRPr lang="en-US"/>
        </a:p>
      </dgm:t>
    </dgm:pt>
    <dgm:pt modelId="{73594278-B5D5-7245-9BC3-78D73C75104F}" type="sibTrans" cxnId="{D4FFA8EC-2A8F-F849-A7ED-6BC7D4A195E0}">
      <dgm:prSet/>
      <dgm:spPr/>
      <dgm:t>
        <a:bodyPr/>
        <a:lstStyle/>
        <a:p>
          <a:endParaRPr lang="en-US"/>
        </a:p>
      </dgm:t>
    </dgm:pt>
    <dgm:pt modelId="{45FE6FC0-7FBB-E34A-87E7-1128D07B8295}">
      <dgm:prSet custT="1"/>
      <dgm:spPr/>
      <dgm:t>
        <a:bodyPr/>
        <a:lstStyle/>
        <a:p>
          <a:r>
            <a:rPr lang="en-US" sz="2500" dirty="0"/>
            <a:t>Aims and Hypotheses</a:t>
          </a:r>
        </a:p>
      </dgm:t>
    </dgm:pt>
    <dgm:pt modelId="{DD7F68DD-4538-014D-B163-8E607ECAA866}" type="parTrans" cxnId="{436E9242-FF3F-4A46-A36C-2BA9921C6D77}">
      <dgm:prSet/>
      <dgm:spPr/>
      <dgm:t>
        <a:bodyPr/>
        <a:lstStyle/>
        <a:p>
          <a:endParaRPr lang="en-US"/>
        </a:p>
      </dgm:t>
    </dgm:pt>
    <dgm:pt modelId="{FEE52AAB-D28A-CE45-B3F8-AB143329C97A}" type="sibTrans" cxnId="{436E9242-FF3F-4A46-A36C-2BA9921C6D77}">
      <dgm:prSet/>
      <dgm:spPr/>
      <dgm:t>
        <a:bodyPr/>
        <a:lstStyle/>
        <a:p>
          <a:endParaRPr lang="en-US"/>
        </a:p>
      </dgm:t>
    </dgm:pt>
    <dgm:pt modelId="{34D29C96-DC92-B743-89C4-0427888C3291}">
      <dgm:prSet custT="1"/>
      <dgm:spPr/>
      <dgm:t>
        <a:bodyPr/>
        <a:lstStyle/>
        <a:p>
          <a:r>
            <a:rPr lang="en-US" sz="2500" dirty="0"/>
            <a:t>Methods</a:t>
          </a:r>
        </a:p>
      </dgm:t>
    </dgm:pt>
    <dgm:pt modelId="{19F06BF0-CDFE-8A4C-9251-9C97278228F1}" type="parTrans" cxnId="{52356FDB-935C-9045-88AB-0DF19B94A1C1}">
      <dgm:prSet/>
      <dgm:spPr/>
      <dgm:t>
        <a:bodyPr/>
        <a:lstStyle/>
        <a:p>
          <a:endParaRPr lang="en-US"/>
        </a:p>
      </dgm:t>
    </dgm:pt>
    <dgm:pt modelId="{F6B2DA36-FE48-F442-8F7D-C7D0A695407E}" type="sibTrans" cxnId="{52356FDB-935C-9045-88AB-0DF19B94A1C1}">
      <dgm:prSet/>
      <dgm:spPr/>
      <dgm:t>
        <a:bodyPr/>
        <a:lstStyle/>
        <a:p>
          <a:endParaRPr lang="en-US"/>
        </a:p>
      </dgm:t>
    </dgm:pt>
    <dgm:pt modelId="{410C499B-5635-6845-899C-AD08E0736D1F}">
      <dgm:prSet custT="1"/>
      <dgm:spPr/>
      <dgm:t>
        <a:bodyPr/>
        <a:lstStyle/>
        <a:p>
          <a:r>
            <a:rPr lang="en-US" sz="2500" dirty="0"/>
            <a:t>Preliminary Results and Interpretation</a:t>
          </a:r>
        </a:p>
      </dgm:t>
    </dgm:pt>
    <dgm:pt modelId="{C71388F6-9FFE-8442-A7BD-1A0ED92C6C40}" type="parTrans" cxnId="{E555EE4A-4675-9144-A196-88D0285F385B}">
      <dgm:prSet/>
      <dgm:spPr/>
      <dgm:t>
        <a:bodyPr/>
        <a:lstStyle/>
        <a:p>
          <a:endParaRPr lang="en-US"/>
        </a:p>
      </dgm:t>
    </dgm:pt>
    <dgm:pt modelId="{82CC5E34-CD1B-ED4B-931D-ABEB36949E8A}" type="sibTrans" cxnId="{E555EE4A-4675-9144-A196-88D0285F385B}">
      <dgm:prSet/>
      <dgm:spPr/>
      <dgm:t>
        <a:bodyPr/>
        <a:lstStyle/>
        <a:p>
          <a:endParaRPr lang="en-US"/>
        </a:p>
      </dgm:t>
    </dgm:pt>
    <dgm:pt modelId="{863C482A-995B-E14B-B8CA-791A2B99D778}">
      <dgm:prSet custT="1"/>
      <dgm:spPr/>
      <dgm:t>
        <a:bodyPr/>
        <a:lstStyle/>
        <a:p>
          <a:r>
            <a:rPr lang="en-US" sz="2500" dirty="0"/>
            <a:t>Discussion and Future Plans</a:t>
          </a:r>
        </a:p>
      </dgm:t>
    </dgm:pt>
    <dgm:pt modelId="{20F556BD-3E29-FA4F-8230-D468B51D7185}" type="parTrans" cxnId="{2D4A6799-A73B-324A-8D6D-9669DDB97802}">
      <dgm:prSet/>
      <dgm:spPr/>
      <dgm:t>
        <a:bodyPr/>
        <a:lstStyle/>
        <a:p>
          <a:endParaRPr lang="en-US"/>
        </a:p>
      </dgm:t>
    </dgm:pt>
    <dgm:pt modelId="{0430C753-C9FD-1947-B827-1FF7775288F1}" type="sibTrans" cxnId="{2D4A6799-A73B-324A-8D6D-9669DDB97802}">
      <dgm:prSet/>
      <dgm:spPr/>
      <dgm:t>
        <a:bodyPr/>
        <a:lstStyle/>
        <a:p>
          <a:endParaRPr lang="en-US"/>
        </a:p>
      </dgm:t>
    </dgm:pt>
    <dgm:pt modelId="{693266A1-9612-F141-91C5-F4B2209E793E}">
      <dgm:prSet custT="1"/>
      <dgm:spPr/>
      <dgm:t>
        <a:bodyPr/>
        <a:lstStyle/>
        <a:p>
          <a:r>
            <a:rPr lang="en-US" sz="2500" dirty="0"/>
            <a:t>Acknowledgements</a:t>
          </a:r>
        </a:p>
      </dgm:t>
    </dgm:pt>
    <dgm:pt modelId="{DA6C2D40-9A02-F047-A148-2CA1D4E71B21}" type="parTrans" cxnId="{5825D9F4-DDD7-0D4B-BEB2-408822F98FD2}">
      <dgm:prSet/>
      <dgm:spPr/>
      <dgm:t>
        <a:bodyPr/>
        <a:lstStyle/>
        <a:p>
          <a:endParaRPr lang="en-US"/>
        </a:p>
      </dgm:t>
    </dgm:pt>
    <dgm:pt modelId="{A8CD4F36-BCC2-9142-B458-72AD2B8F4B85}" type="sibTrans" cxnId="{5825D9F4-DDD7-0D4B-BEB2-408822F98FD2}">
      <dgm:prSet/>
      <dgm:spPr/>
      <dgm:t>
        <a:bodyPr/>
        <a:lstStyle/>
        <a:p>
          <a:endParaRPr lang="en-US"/>
        </a:p>
      </dgm:t>
    </dgm:pt>
    <dgm:pt modelId="{0A72BE26-5C69-1B44-9591-6AA18824229B}" type="pres">
      <dgm:prSet presAssocID="{C87128D1-4066-6D44-8276-62AE6217A30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D9726D72-C123-6C4E-A699-A537A88C4377}" type="pres">
      <dgm:prSet presAssocID="{5C6F7D12-1F00-3D40-9DED-3DDF2E89A3B7}" presName="root" presStyleCnt="0">
        <dgm:presLayoutVars>
          <dgm:chMax/>
          <dgm:chPref val="4"/>
        </dgm:presLayoutVars>
      </dgm:prSet>
      <dgm:spPr/>
    </dgm:pt>
    <dgm:pt modelId="{91FDD7DF-3D48-7D45-BFBF-517A38F03122}" type="pres">
      <dgm:prSet presAssocID="{5C6F7D12-1F00-3D40-9DED-3DDF2E89A3B7}" presName="rootComposite" presStyleCnt="0">
        <dgm:presLayoutVars/>
      </dgm:prSet>
      <dgm:spPr/>
    </dgm:pt>
    <dgm:pt modelId="{F2572EB8-C414-7443-B602-ADDAA1713E45}" type="pres">
      <dgm:prSet presAssocID="{5C6F7D12-1F00-3D40-9DED-3DDF2E89A3B7}" presName="rootText" presStyleLbl="node0" presStyleIdx="0" presStyleCnt="1">
        <dgm:presLayoutVars>
          <dgm:chMax/>
          <dgm:chPref val="4"/>
        </dgm:presLayoutVars>
      </dgm:prSet>
      <dgm:spPr/>
    </dgm:pt>
    <dgm:pt modelId="{6E599B61-50AB-B145-81AE-2171765A14FC}" type="pres">
      <dgm:prSet presAssocID="{5C6F7D12-1F00-3D40-9DED-3DDF2E89A3B7}" presName="childShape" presStyleCnt="0">
        <dgm:presLayoutVars>
          <dgm:chMax val="0"/>
          <dgm:chPref val="0"/>
        </dgm:presLayoutVars>
      </dgm:prSet>
      <dgm:spPr/>
    </dgm:pt>
    <dgm:pt modelId="{F6E926E5-8712-FE4A-B213-83C351BA4DBE}" type="pres">
      <dgm:prSet presAssocID="{02E78E90-0674-8D4F-9C5E-672F23593DC2}" presName="childComposite" presStyleCnt="0">
        <dgm:presLayoutVars>
          <dgm:chMax val="0"/>
          <dgm:chPref val="0"/>
        </dgm:presLayoutVars>
      </dgm:prSet>
      <dgm:spPr/>
    </dgm:pt>
    <dgm:pt modelId="{7F1D47FA-0DC2-EF48-ABB2-546A0107FEFA}" type="pres">
      <dgm:prSet presAssocID="{02E78E90-0674-8D4F-9C5E-672F23593DC2}" presName="Image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 with solid fill"/>
        </a:ext>
      </dgm:extLst>
    </dgm:pt>
    <dgm:pt modelId="{EC06713B-90EF-3748-90B5-CC0EB0C734C4}" type="pres">
      <dgm:prSet presAssocID="{02E78E90-0674-8D4F-9C5E-672F23593DC2}" presName="childText" presStyleLbl="lnNode1" presStyleIdx="0" presStyleCnt="6">
        <dgm:presLayoutVars>
          <dgm:chMax val="0"/>
          <dgm:chPref val="0"/>
          <dgm:bulletEnabled val="1"/>
        </dgm:presLayoutVars>
      </dgm:prSet>
      <dgm:spPr/>
    </dgm:pt>
    <dgm:pt modelId="{A8417B28-8AF8-6D4A-8133-8E3C7E90A13F}" type="pres">
      <dgm:prSet presAssocID="{45FE6FC0-7FBB-E34A-87E7-1128D07B8295}" presName="childComposite" presStyleCnt="0">
        <dgm:presLayoutVars>
          <dgm:chMax val="0"/>
          <dgm:chPref val="0"/>
        </dgm:presLayoutVars>
      </dgm:prSet>
      <dgm:spPr/>
    </dgm:pt>
    <dgm:pt modelId="{B592E33B-7392-1C49-92F1-9B5C207DC50E}" type="pres">
      <dgm:prSet presAssocID="{45FE6FC0-7FBB-E34A-87E7-1128D07B8295}" presName="Image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st with solid fill"/>
        </a:ext>
      </dgm:extLst>
    </dgm:pt>
    <dgm:pt modelId="{F06B010C-5AF8-AD4E-AEA7-E5BDBFBF0FA9}" type="pres">
      <dgm:prSet presAssocID="{45FE6FC0-7FBB-E34A-87E7-1128D07B8295}" presName="childText" presStyleLbl="lnNode1" presStyleIdx="1" presStyleCnt="6">
        <dgm:presLayoutVars>
          <dgm:chMax val="0"/>
          <dgm:chPref val="0"/>
          <dgm:bulletEnabled val="1"/>
        </dgm:presLayoutVars>
      </dgm:prSet>
      <dgm:spPr/>
    </dgm:pt>
    <dgm:pt modelId="{13EFF8ED-626A-1C48-B50D-A9495853F26B}" type="pres">
      <dgm:prSet presAssocID="{34D29C96-DC92-B743-89C4-0427888C3291}" presName="childComposite" presStyleCnt="0">
        <dgm:presLayoutVars>
          <dgm:chMax val="0"/>
          <dgm:chPref val="0"/>
        </dgm:presLayoutVars>
      </dgm:prSet>
      <dgm:spPr/>
    </dgm:pt>
    <dgm:pt modelId="{ECA54DE8-F04A-354D-827C-AC926A008521}" type="pres">
      <dgm:prSet presAssocID="{34D29C96-DC92-B743-89C4-0427888C3291}" presName="Image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 with solid fill"/>
        </a:ext>
      </dgm:extLst>
    </dgm:pt>
    <dgm:pt modelId="{F53443F5-9D29-5D41-8339-A9E8A3F85FB0}" type="pres">
      <dgm:prSet presAssocID="{34D29C96-DC92-B743-89C4-0427888C3291}" presName="childText" presStyleLbl="lnNode1" presStyleIdx="2" presStyleCnt="6">
        <dgm:presLayoutVars>
          <dgm:chMax val="0"/>
          <dgm:chPref val="0"/>
          <dgm:bulletEnabled val="1"/>
        </dgm:presLayoutVars>
      </dgm:prSet>
      <dgm:spPr/>
    </dgm:pt>
    <dgm:pt modelId="{0E65A0FB-6BE1-9442-BF27-70EA463F784D}" type="pres">
      <dgm:prSet presAssocID="{410C499B-5635-6845-899C-AD08E0736D1F}" presName="childComposite" presStyleCnt="0">
        <dgm:presLayoutVars>
          <dgm:chMax val="0"/>
          <dgm:chPref val="0"/>
        </dgm:presLayoutVars>
      </dgm:prSet>
      <dgm:spPr/>
    </dgm:pt>
    <dgm:pt modelId="{27713544-23A7-2A40-8AF2-4F162CA8AE4B}" type="pres">
      <dgm:prSet presAssocID="{410C499B-5635-6845-899C-AD08E0736D1F}" presName="Image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s with solid fill"/>
        </a:ext>
      </dgm:extLst>
    </dgm:pt>
    <dgm:pt modelId="{B30FCC64-3982-0648-A673-C1F327C0D029}" type="pres">
      <dgm:prSet presAssocID="{410C499B-5635-6845-899C-AD08E0736D1F}" presName="childText" presStyleLbl="lnNode1" presStyleIdx="3" presStyleCnt="6">
        <dgm:presLayoutVars>
          <dgm:chMax val="0"/>
          <dgm:chPref val="0"/>
          <dgm:bulletEnabled val="1"/>
        </dgm:presLayoutVars>
      </dgm:prSet>
      <dgm:spPr/>
    </dgm:pt>
    <dgm:pt modelId="{6ABFC3DA-348C-A041-B145-569C1F776CF9}" type="pres">
      <dgm:prSet presAssocID="{863C482A-995B-E14B-B8CA-791A2B99D778}" presName="childComposite" presStyleCnt="0">
        <dgm:presLayoutVars>
          <dgm:chMax val="0"/>
          <dgm:chPref val="0"/>
        </dgm:presLayoutVars>
      </dgm:prSet>
      <dgm:spPr/>
    </dgm:pt>
    <dgm:pt modelId="{8CF0F399-EC85-2943-8D4E-06C76AF19C6F}" type="pres">
      <dgm:prSet presAssocID="{863C482A-995B-E14B-B8CA-791A2B99D778}" presName="Image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uture with solid fill"/>
        </a:ext>
      </dgm:extLst>
    </dgm:pt>
    <dgm:pt modelId="{8EEFD84C-C1B3-8D4B-8E97-2D36F9F8011B}" type="pres">
      <dgm:prSet presAssocID="{863C482A-995B-E14B-B8CA-791A2B99D778}" presName="childText" presStyleLbl="lnNode1" presStyleIdx="4" presStyleCnt="6">
        <dgm:presLayoutVars>
          <dgm:chMax val="0"/>
          <dgm:chPref val="0"/>
          <dgm:bulletEnabled val="1"/>
        </dgm:presLayoutVars>
      </dgm:prSet>
      <dgm:spPr/>
    </dgm:pt>
    <dgm:pt modelId="{C74C8756-CD90-C846-97AF-A24B79CF3A28}" type="pres">
      <dgm:prSet presAssocID="{693266A1-9612-F141-91C5-F4B2209E793E}" presName="childComposite" presStyleCnt="0">
        <dgm:presLayoutVars>
          <dgm:chMax val="0"/>
          <dgm:chPref val="0"/>
        </dgm:presLayoutVars>
      </dgm:prSet>
      <dgm:spPr/>
    </dgm:pt>
    <dgm:pt modelId="{2B446E57-6D5B-C943-AC77-458885FF399F}" type="pres">
      <dgm:prSet presAssocID="{693266A1-9612-F141-91C5-F4B2209E793E}" presName="Image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success with solid fill"/>
        </a:ext>
      </dgm:extLst>
    </dgm:pt>
    <dgm:pt modelId="{EBF56157-EEE7-FB40-80FE-F955BDCF3A22}" type="pres">
      <dgm:prSet presAssocID="{693266A1-9612-F141-91C5-F4B2209E793E}" presName="childText" presStyleLbl="ln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0035D428-02F1-3748-A97D-E5E60E46D123}" type="presOf" srcId="{5C6F7D12-1F00-3D40-9DED-3DDF2E89A3B7}" destId="{F2572EB8-C414-7443-B602-ADDAA1713E45}" srcOrd="0" destOrd="0" presId="urn:microsoft.com/office/officeart/2008/layout/PictureAccentList"/>
    <dgm:cxn modelId="{A6BB0B3F-645E-5E4D-9D26-24AF453ABFC5}" type="presOf" srcId="{C87128D1-4066-6D44-8276-62AE6217A30B}" destId="{0A72BE26-5C69-1B44-9591-6AA18824229B}" srcOrd="0" destOrd="0" presId="urn:microsoft.com/office/officeart/2008/layout/PictureAccentList"/>
    <dgm:cxn modelId="{436E9242-FF3F-4A46-A36C-2BA9921C6D77}" srcId="{5C6F7D12-1F00-3D40-9DED-3DDF2E89A3B7}" destId="{45FE6FC0-7FBB-E34A-87E7-1128D07B8295}" srcOrd="1" destOrd="0" parTransId="{DD7F68DD-4538-014D-B163-8E607ECAA866}" sibTransId="{FEE52AAB-D28A-CE45-B3F8-AB143329C97A}"/>
    <dgm:cxn modelId="{E555EE4A-4675-9144-A196-88D0285F385B}" srcId="{5C6F7D12-1F00-3D40-9DED-3DDF2E89A3B7}" destId="{410C499B-5635-6845-899C-AD08E0736D1F}" srcOrd="3" destOrd="0" parTransId="{C71388F6-9FFE-8442-A7BD-1A0ED92C6C40}" sibTransId="{82CC5E34-CD1B-ED4B-931D-ABEB36949E8A}"/>
    <dgm:cxn modelId="{B009FD4A-6F8A-084A-9C39-BDA5127D623E}" type="presOf" srcId="{410C499B-5635-6845-899C-AD08E0736D1F}" destId="{B30FCC64-3982-0648-A673-C1F327C0D029}" srcOrd="0" destOrd="0" presId="urn:microsoft.com/office/officeart/2008/layout/PictureAccentList"/>
    <dgm:cxn modelId="{EC24A057-6CD1-C343-8C48-1A7A545375CE}" type="presOf" srcId="{863C482A-995B-E14B-B8CA-791A2B99D778}" destId="{8EEFD84C-C1B3-8D4B-8E97-2D36F9F8011B}" srcOrd="0" destOrd="0" presId="urn:microsoft.com/office/officeart/2008/layout/PictureAccentList"/>
    <dgm:cxn modelId="{42F86F6D-73FC-FB44-8699-9B8C9B9928FC}" type="presOf" srcId="{34D29C96-DC92-B743-89C4-0427888C3291}" destId="{F53443F5-9D29-5D41-8339-A9E8A3F85FB0}" srcOrd="0" destOrd="0" presId="urn:microsoft.com/office/officeart/2008/layout/PictureAccentList"/>
    <dgm:cxn modelId="{7D85F772-EF69-C543-AEF8-9B48A85CFD43}" type="presOf" srcId="{45FE6FC0-7FBB-E34A-87E7-1128D07B8295}" destId="{F06B010C-5AF8-AD4E-AEA7-E5BDBFBF0FA9}" srcOrd="0" destOrd="0" presId="urn:microsoft.com/office/officeart/2008/layout/PictureAccentList"/>
    <dgm:cxn modelId="{C21D7175-7A65-5740-A036-E5948DB7084B}" type="presOf" srcId="{693266A1-9612-F141-91C5-F4B2209E793E}" destId="{EBF56157-EEE7-FB40-80FE-F955BDCF3A22}" srcOrd="0" destOrd="0" presId="urn:microsoft.com/office/officeart/2008/layout/PictureAccentList"/>
    <dgm:cxn modelId="{2D4A6799-A73B-324A-8D6D-9669DDB97802}" srcId="{5C6F7D12-1F00-3D40-9DED-3DDF2E89A3B7}" destId="{863C482A-995B-E14B-B8CA-791A2B99D778}" srcOrd="4" destOrd="0" parTransId="{20F556BD-3E29-FA4F-8230-D468B51D7185}" sibTransId="{0430C753-C9FD-1947-B827-1FF7775288F1}"/>
    <dgm:cxn modelId="{3A5B6CD3-EC06-B046-BB9A-EBD388123DCC}" type="presOf" srcId="{02E78E90-0674-8D4F-9C5E-672F23593DC2}" destId="{EC06713B-90EF-3748-90B5-CC0EB0C734C4}" srcOrd="0" destOrd="0" presId="urn:microsoft.com/office/officeart/2008/layout/PictureAccentList"/>
    <dgm:cxn modelId="{52356FDB-935C-9045-88AB-0DF19B94A1C1}" srcId="{5C6F7D12-1F00-3D40-9DED-3DDF2E89A3B7}" destId="{34D29C96-DC92-B743-89C4-0427888C3291}" srcOrd="2" destOrd="0" parTransId="{19F06BF0-CDFE-8A4C-9251-9C97278228F1}" sibTransId="{F6B2DA36-FE48-F442-8F7D-C7D0A695407E}"/>
    <dgm:cxn modelId="{1E2DD2DE-8431-D541-BFE3-B408EED35CA8}" srcId="{C87128D1-4066-6D44-8276-62AE6217A30B}" destId="{5C6F7D12-1F00-3D40-9DED-3DDF2E89A3B7}" srcOrd="0" destOrd="0" parTransId="{C0E3D9AD-1BDD-684F-AE3F-96191B925BDC}" sibTransId="{45638252-7D3A-6A41-A396-86E83F0AC6A9}"/>
    <dgm:cxn modelId="{D4FFA8EC-2A8F-F849-A7ED-6BC7D4A195E0}" srcId="{5C6F7D12-1F00-3D40-9DED-3DDF2E89A3B7}" destId="{02E78E90-0674-8D4F-9C5E-672F23593DC2}" srcOrd="0" destOrd="0" parTransId="{E43A2135-44A8-7C47-93FA-80EE640D428B}" sibTransId="{73594278-B5D5-7245-9BC3-78D73C75104F}"/>
    <dgm:cxn modelId="{5825D9F4-DDD7-0D4B-BEB2-408822F98FD2}" srcId="{5C6F7D12-1F00-3D40-9DED-3DDF2E89A3B7}" destId="{693266A1-9612-F141-91C5-F4B2209E793E}" srcOrd="5" destOrd="0" parTransId="{DA6C2D40-9A02-F047-A148-2CA1D4E71B21}" sibTransId="{A8CD4F36-BCC2-9142-B458-72AD2B8F4B85}"/>
    <dgm:cxn modelId="{DE78CF56-C871-AF48-90BA-5F9C586AE236}" type="presParOf" srcId="{0A72BE26-5C69-1B44-9591-6AA18824229B}" destId="{D9726D72-C123-6C4E-A699-A537A88C4377}" srcOrd="0" destOrd="0" presId="urn:microsoft.com/office/officeart/2008/layout/PictureAccentList"/>
    <dgm:cxn modelId="{097ED767-21A5-934A-B243-67E507FDBD29}" type="presParOf" srcId="{D9726D72-C123-6C4E-A699-A537A88C4377}" destId="{91FDD7DF-3D48-7D45-BFBF-517A38F03122}" srcOrd="0" destOrd="0" presId="urn:microsoft.com/office/officeart/2008/layout/PictureAccentList"/>
    <dgm:cxn modelId="{1EC60742-E51F-DF4B-AC6E-DE91D14278C1}" type="presParOf" srcId="{91FDD7DF-3D48-7D45-BFBF-517A38F03122}" destId="{F2572EB8-C414-7443-B602-ADDAA1713E45}" srcOrd="0" destOrd="0" presId="urn:microsoft.com/office/officeart/2008/layout/PictureAccentList"/>
    <dgm:cxn modelId="{4E17AEAE-8BAE-DA4C-B9BF-86470FB21D03}" type="presParOf" srcId="{D9726D72-C123-6C4E-A699-A537A88C4377}" destId="{6E599B61-50AB-B145-81AE-2171765A14FC}" srcOrd="1" destOrd="0" presId="urn:microsoft.com/office/officeart/2008/layout/PictureAccentList"/>
    <dgm:cxn modelId="{1234E2FC-D97E-9545-86DA-4BCE62458DEB}" type="presParOf" srcId="{6E599B61-50AB-B145-81AE-2171765A14FC}" destId="{F6E926E5-8712-FE4A-B213-83C351BA4DBE}" srcOrd="0" destOrd="0" presId="urn:microsoft.com/office/officeart/2008/layout/PictureAccentList"/>
    <dgm:cxn modelId="{9DE204D5-AD67-774F-86D0-46F88116322B}" type="presParOf" srcId="{F6E926E5-8712-FE4A-B213-83C351BA4DBE}" destId="{7F1D47FA-0DC2-EF48-ABB2-546A0107FEFA}" srcOrd="0" destOrd="0" presId="urn:microsoft.com/office/officeart/2008/layout/PictureAccentList"/>
    <dgm:cxn modelId="{DE71966D-1BB8-574A-A42C-036A6755B83A}" type="presParOf" srcId="{F6E926E5-8712-FE4A-B213-83C351BA4DBE}" destId="{EC06713B-90EF-3748-90B5-CC0EB0C734C4}" srcOrd="1" destOrd="0" presId="urn:microsoft.com/office/officeart/2008/layout/PictureAccentList"/>
    <dgm:cxn modelId="{77F016D2-E746-8449-B6A9-1493C190498C}" type="presParOf" srcId="{6E599B61-50AB-B145-81AE-2171765A14FC}" destId="{A8417B28-8AF8-6D4A-8133-8E3C7E90A13F}" srcOrd="1" destOrd="0" presId="urn:microsoft.com/office/officeart/2008/layout/PictureAccentList"/>
    <dgm:cxn modelId="{11AD84BA-075F-2A4E-84AB-6B090EC90B28}" type="presParOf" srcId="{A8417B28-8AF8-6D4A-8133-8E3C7E90A13F}" destId="{B592E33B-7392-1C49-92F1-9B5C207DC50E}" srcOrd="0" destOrd="0" presId="urn:microsoft.com/office/officeart/2008/layout/PictureAccentList"/>
    <dgm:cxn modelId="{FE055919-CA7B-1B48-9390-DE0A563ED712}" type="presParOf" srcId="{A8417B28-8AF8-6D4A-8133-8E3C7E90A13F}" destId="{F06B010C-5AF8-AD4E-AEA7-E5BDBFBF0FA9}" srcOrd="1" destOrd="0" presId="urn:microsoft.com/office/officeart/2008/layout/PictureAccentList"/>
    <dgm:cxn modelId="{96CBA636-4DE6-4E40-A739-6D6C1063182A}" type="presParOf" srcId="{6E599B61-50AB-B145-81AE-2171765A14FC}" destId="{13EFF8ED-626A-1C48-B50D-A9495853F26B}" srcOrd="2" destOrd="0" presId="urn:microsoft.com/office/officeart/2008/layout/PictureAccentList"/>
    <dgm:cxn modelId="{5E1925F6-34E9-0245-BC0C-CBC3683C1E36}" type="presParOf" srcId="{13EFF8ED-626A-1C48-B50D-A9495853F26B}" destId="{ECA54DE8-F04A-354D-827C-AC926A008521}" srcOrd="0" destOrd="0" presId="urn:microsoft.com/office/officeart/2008/layout/PictureAccentList"/>
    <dgm:cxn modelId="{85261D48-86AF-7A49-9169-D5C9849AC938}" type="presParOf" srcId="{13EFF8ED-626A-1C48-B50D-A9495853F26B}" destId="{F53443F5-9D29-5D41-8339-A9E8A3F85FB0}" srcOrd="1" destOrd="0" presId="urn:microsoft.com/office/officeart/2008/layout/PictureAccentList"/>
    <dgm:cxn modelId="{B229E5AE-BDE2-B940-9C3D-DE08DC908146}" type="presParOf" srcId="{6E599B61-50AB-B145-81AE-2171765A14FC}" destId="{0E65A0FB-6BE1-9442-BF27-70EA463F784D}" srcOrd="3" destOrd="0" presId="urn:microsoft.com/office/officeart/2008/layout/PictureAccentList"/>
    <dgm:cxn modelId="{40D1BE24-BA8E-CA45-A884-6ED17BCF4E03}" type="presParOf" srcId="{0E65A0FB-6BE1-9442-BF27-70EA463F784D}" destId="{27713544-23A7-2A40-8AF2-4F162CA8AE4B}" srcOrd="0" destOrd="0" presId="urn:microsoft.com/office/officeart/2008/layout/PictureAccentList"/>
    <dgm:cxn modelId="{CF6B76BC-98E0-714C-8CF1-79B27862437F}" type="presParOf" srcId="{0E65A0FB-6BE1-9442-BF27-70EA463F784D}" destId="{B30FCC64-3982-0648-A673-C1F327C0D029}" srcOrd="1" destOrd="0" presId="urn:microsoft.com/office/officeart/2008/layout/PictureAccentList"/>
    <dgm:cxn modelId="{189F406F-D249-9C40-8DA4-6906E1C816A2}" type="presParOf" srcId="{6E599B61-50AB-B145-81AE-2171765A14FC}" destId="{6ABFC3DA-348C-A041-B145-569C1F776CF9}" srcOrd="4" destOrd="0" presId="urn:microsoft.com/office/officeart/2008/layout/PictureAccentList"/>
    <dgm:cxn modelId="{4FB12226-F122-A24B-99A9-24354C033494}" type="presParOf" srcId="{6ABFC3DA-348C-A041-B145-569C1F776CF9}" destId="{8CF0F399-EC85-2943-8D4E-06C76AF19C6F}" srcOrd="0" destOrd="0" presId="urn:microsoft.com/office/officeart/2008/layout/PictureAccentList"/>
    <dgm:cxn modelId="{09039D39-FA8C-D549-BB48-9469EC302AFF}" type="presParOf" srcId="{6ABFC3DA-348C-A041-B145-569C1F776CF9}" destId="{8EEFD84C-C1B3-8D4B-8E97-2D36F9F8011B}" srcOrd="1" destOrd="0" presId="urn:microsoft.com/office/officeart/2008/layout/PictureAccentList"/>
    <dgm:cxn modelId="{D44E5790-765A-024D-B563-189F9B110FDF}" type="presParOf" srcId="{6E599B61-50AB-B145-81AE-2171765A14FC}" destId="{C74C8756-CD90-C846-97AF-A24B79CF3A28}" srcOrd="5" destOrd="0" presId="urn:microsoft.com/office/officeart/2008/layout/PictureAccentList"/>
    <dgm:cxn modelId="{8F7F3FAF-F92A-0E4D-8C6E-6AB34040BC0F}" type="presParOf" srcId="{C74C8756-CD90-C846-97AF-A24B79CF3A28}" destId="{2B446E57-6D5B-C943-AC77-458885FF399F}" srcOrd="0" destOrd="0" presId="urn:microsoft.com/office/officeart/2008/layout/PictureAccentList"/>
    <dgm:cxn modelId="{BEAD4DCF-91E0-0F46-A287-5F2B0C3A860E}" type="presParOf" srcId="{C74C8756-CD90-C846-97AF-A24B79CF3A28}" destId="{EBF56157-EEE7-FB40-80FE-F955BDCF3A22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563951-AA6B-A148-B9CF-2314DFFD24A5}" type="doc">
      <dgm:prSet loTypeId="urn:microsoft.com/office/officeart/2005/8/layout/venn1" loCatId="" qsTypeId="urn:microsoft.com/office/officeart/2005/8/quickstyle/simple1" qsCatId="simple" csTypeId="urn:microsoft.com/office/officeart/2005/8/colors/accent3_2" csCatId="accent3" phldr="1"/>
      <dgm:spPr/>
    </dgm:pt>
    <dgm:pt modelId="{EBD61B1E-BA0C-B649-B55E-0E51487D8BC8}">
      <dgm:prSet phldrT="[Text]"/>
      <dgm:spPr/>
      <dgm:t>
        <a:bodyPr/>
        <a:lstStyle/>
        <a:p>
          <a:pPr algn="ctr"/>
          <a:r>
            <a:rPr lang="en-US" dirty="0"/>
            <a:t>Hand Segmentation</a:t>
          </a:r>
        </a:p>
      </dgm:t>
    </dgm:pt>
    <dgm:pt modelId="{8D78C21F-ADCC-E94A-9384-EF473A8D505D}" type="parTrans" cxnId="{5E239139-D34F-EF40-9F67-EA968F66FA41}">
      <dgm:prSet/>
      <dgm:spPr/>
      <dgm:t>
        <a:bodyPr/>
        <a:lstStyle/>
        <a:p>
          <a:endParaRPr lang="en-US"/>
        </a:p>
      </dgm:t>
    </dgm:pt>
    <dgm:pt modelId="{1C8B9A85-872B-FE48-8BD1-516CE4712B2C}" type="sibTrans" cxnId="{5E239139-D34F-EF40-9F67-EA968F66FA41}">
      <dgm:prSet/>
      <dgm:spPr/>
      <dgm:t>
        <a:bodyPr/>
        <a:lstStyle/>
        <a:p>
          <a:endParaRPr lang="en-US"/>
        </a:p>
      </dgm:t>
    </dgm:pt>
    <dgm:pt modelId="{0BA73067-D0DD-0E4C-BA09-B1B28A0C5EFC}">
      <dgm:prSet phldrT="[Text]"/>
      <dgm:spPr/>
      <dgm:t>
        <a:bodyPr/>
        <a:lstStyle/>
        <a:p>
          <a:pPr algn="ctr"/>
          <a:r>
            <a:rPr lang="en-US" dirty="0"/>
            <a:t>Automated Segmentation</a:t>
          </a:r>
        </a:p>
      </dgm:t>
    </dgm:pt>
    <dgm:pt modelId="{B4FEF191-CA29-364F-A3A0-11319757B295}" type="parTrans" cxnId="{806BBF87-D793-E248-8FAE-0EE8A5277403}">
      <dgm:prSet/>
      <dgm:spPr/>
      <dgm:t>
        <a:bodyPr/>
        <a:lstStyle/>
        <a:p>
          <a:endParaRPr lang="en-US"/>
        </a:p>
      </dgm:t>
    </dgm:pt>
    <dgm:pt modelId="{2B14E45A-221D-104C-B812-5DD1D9F6D157}" type="sibTrans" cxnId="{806BBF87-D793-E248-8FAE-0EE8A5277403}">
      <dgm:prSet/>
      <dgm:spPr/>
      <dgm:t>
        <a:bodyPr/>
        <a:lstStyle/>
        <a:p>
          <a:endParaRPr lang="en-US"/>
        </a:p>
      </dgm:t>
    </dgm:pt>
    <dgm:pt modelId="{DEC87A9A-535A-B341-A761-4386E182192C}">
      <dgm:prSet phldrT="[Text]"/>
      <dgm:spPr/>
      <dgm:t>
        <a:bodyPr/>
        <a:lstStyle/>
        <a:p>
          <a:pPr algn="l"/>
          <a:r>
            <a:rPr lang="en-US" dirty="0"/>
            <a:t>Pros:</a:t>
          </a:r>
        </a:p>
      </dgm:t>
    </dgm:pt>
    <dgm:pt modelId="{A9DDC4D8-459F-BA4E-AA05-D71B2FAC0254}" type="parTrans" cxnId="{288310E9-0C17-984A-9DA8-CE73E098D358}">
      <dgm:prSet/>
      <dgm:spPr/>
      <dgm:t>
        <a:bodyPr/>
        <a:lstStyle/>
        <a:p>
          <a:endParaRPr lang="en-US"/>
        </a:p>
      </dgm:t>
    </dgm:pt>
    <dgm:pt modelId="{8B7EFC1E-90A9-4946-B2FA-898E2499B39F}" type="sibTrans" cxnId="{288310E9-0C17-984A-9DA8-CE73E098D358}">
      <dgm:prSet/>
      <dgm:spPr/>
      <dgm:t>
        <a:bodyPr/>
        <a:lstStyle/>
        <a:p>
          <a:endParaRPr lang="en-US"/>
        </a:p>
      </dgm:t>
    </dgm:pt>
    <dgm:pt modelId="{AA2CE97F-D967-6F4C-8902-B77DB1B9B4FF}">
      <dgm:prSet phldrT="[Text]"/>
      <dgm:spPr/>
      <dgm:t>
        <a:bodyPr/>
        <a:lstStyle/>
        <a:p>
          <a:pPr algn="l"/>
          <a:r>
            <a:rPr lang="en-US" dirty="0"/>
            <a:t>”Gold standard" for accuracy</a:t>
          </a:r>
        </a:p>
      </dgm:t>
    </dgm:pt>
    <dgm:pt modelId="{3380C009-75C7-544E-8EC5-55C52A887C8D}" type="parTrans" cxnId="{B28434DC-E7CE-9B42-ADB3-CBF176C8F813}">
      <dgm:prSet/>
      <dgm:spPr/>
      <dgm:t>
        <a:bodyPr/>
        <a:lstStyle/>
        <a:p>
          <a:endParaRPr lang="en-US"/>
        </a:p>
      </dgm:t>
    </dgm:pt>
    <dgm:pt modelId="{86951FA3-3CC9-044C-B1EA-DF4A00F84AEA}" type="sibTrans" cxnId="{B28434DC-E7CE-9B42-ADB3-CBF176C8F813}">
      <dgm:prSet/>
      <dgm:spPr/>
      <dgm:t>
        <a:bodyPr/>
        <a:lstStyle/>
        <a:p>
          <a:endParaRPr lang="en-US"/>
        </a:p>
      </dgm:t>
    </dgm:pt>
    <dgm:pt modelId="{751D21C1-4CCC-2E40-8884-D32760CABA9C}">
      <dgm:prSet phldrT="[Text]"/>
      <dgm:spPr/>
      <dgm:t>
        <a:bodyPr/>
        <a:lstStyle/>
        <a:p>
          <a:pPr algn="l"/>
          <a:r>
            <a:rPr lang="en-US" dirty="0"/>
            <a:t>Cons:</a:t>
          </a:r>
        </a:p>
      </dgm:t>
    </dgm:pt>
    <dgm:pt modelId="{AD6D9EB2-FB81-2348-9B3D-79D412E7C2E6}" type="parTrans" cxnId="{660F7194-1235-7442-B81B-E31070EAADB5}">
      <dgm:prSet/>
      <dgm:spPr/>
      <dgm:t>
        <a:bodyPr/>
        <a:lstStyle/>
        <a:p>
          <a:endParaRPr lang="en-US"/>
        </a:p>
      </dgm:t>
    </dgm:pt>
    <dgm:pt modelId="{434A22E4-83CE-2E44-8F8C-79496464A84B}" type="sibTrans" cxnId="{660F7194-1235-7442-B81B-E31070EAADB5}">
      <dgm:prSet/>
      <dgm:spPr/>
      <dgm:t>
        <a:bodyPr/>
        <a:lstStyle/>
        <a:p>
          <a:endParaRPr lang="en-US"/>
        </a:p>
      </dgm:t>
    </dgm:pt>
    <dgm:pt modelId="{3571CCDE-BC7D-2444-A9A1-D0AC91F17614}">
      <dgm:prSet phldrT="[Text]"/>
      <dgm:spPr/>
      <dgm:t>
        <a:bodyPr/>
        <a:lstStyle/>
        <a:p>
          <a:pPr algn="l"/>
          <a:r>
            <a:rPr lang="en-US" dirty="0"/>
            <a:t>Time intensive</a:t>
          </a:r>
        </a:p>
      </dgm:t>
    </dgm:pt>
    <dgm:pt modelId="{36D88B48-3E1A-3642-AC08-A8B2D753E152}" type="parTrans" cxnId="{B0EB1C40-AB04-8747-A6DD-8B645D528E95}">
      <dgm:prSet/>
      <dgm:spPr/>
      <dgm:t>
        <a:bodyPr/>
        <a:lstStyle/>
        <a:p>
          <a:endParaRPr lang="en-US"/>
        </a:p>
      </dgm:t>
    </dgm:pt>
    <dgm:pt modelId="{5110545C-6012-7B48-A6A5-A32A3C66C10D}" type="sibTrans" cxnId="{B0EB1C40-AB04-8747-A6DD-8B645D528E95}">
      <dgm:prSet/>
      <dgm:spPr/>
      <dgm:t>
        <a:bodyPr/>
        <a:lstStyle/>
        <a:p>
          <a:endParaRPr lang="en-US"/>
        </a:p>
      </dgm:t>
    </dgm:pt>
    <dgm:pt modelId="{F4D19CCD-8192-394A-9E19-A0B85A8F5859}">
      <dgm:prSet phldrT="[Text]"/>
      <dgm:spPr/>
      <dgm:t>
        <a:bodyPr/>
        <a:lstStyle/>
        <a:p>
          <a:pPr algn="l"/>
          <a:r>
            <a:rPr lang="en-US" dirty="0"/>
            <a:t>Labor intensive</a:t>
          </a:r>
        </a:p>
      </dgm:t>
    </dgm:pt>
    <dgm:pt modelId="{E4194F9C-7D22-EE47-89FE-7FC4FB90B3DD}" type="parTrans" cxnId="{96169577-816B-B04F-9981-16AC602F4DEE}">
      <dgm:prSet/>
      <dgm:spPr/>
      <dgm:t>
        <a:bodyPr/>
        <a:lstStyle/>
        <a:p>
          <a:endParaRPr lang="en-US"/>
        </a:p>
      </dgm:t>
    </dgm:pt>
    <dgm:pt modelId="{42C4C0FF-5FA1-E84C-9EDA-84FC6B74A6B3}" type="sibTrans" cxnId="{96169577-816B-B04F-9981-16AC602F4DEE}">
      <dgm:prSet/>
      <dgm:spPr/>
      <dgm:t>
        <a:bodyPr/>
        <a:lstStyle/>
        <a:p>
          <a:endParaRPr lang="en-US"/>
        </a:p>
      </dgm:t>
    </dgm:pt>
    <dgm:pt modelId="{E0CFBDCF-AB3C-BB4E-AC67-77AAD0E6B510}">
      <dgm:prSet phldrT="[Text]"/>
      <dgm:spPr/>
      <dgm:t>
        <a:bodyPr/>
        <a:lstStyle/>
        <a:p>
          <a:pPr algn="l"/>
          <a:r>
            <a:rPr lang="en-US" dirty="0"/>
            <a:t>Pros:</a:t>
          </a:r>
        </a:p>
      </dgm:t>
    </dgm:pt>
    <dgm:pt modelId="{08FD7224-536B-154E-94BB-55C87A1605AF}" type="parTrans" cxnId="{BE4053D4-0C25-8A4F-8B2C-608838BA0C40}">
      <dgm:prSet/>
      <dgm:spPr/>
      <dgm:t>
        <a:bodyPr/>
        <a:lstStyle/>
        <a:p>
          <a:endParaRPr lang="en-US"/>
        </a:p>
      </dgm:t>
    </dgm:pt>
    <dgm:pt modelId="{F04E19A3-0CF5-DF42-9CAE-B4D8045A5367}" type="sibTrans" cxnId="{BE4053D4-0C25-8A4F-8B2C-608838BA0C40}">
      <dgm:prSet/>
      <dgm:spPr/>
      <dgm:t>
        <a:bodyPr/>
        <a:lstStyle/>
        <a:p>
          <a:endParaRPr lang="en-US"/>
        </a:p>
      </dgm:t>
    </dgm:pt>
    <dgm:pt modelId="{FF2BC017-BF3F-654A-9356-7F9E40D510F9}">
      <dgm:prSet phldrT="[Text]"/>
      <dgm:spPr/>
      <dgm:t>
        <a:bodyPr/>
        <a:lstStyle/>
        <a:p>
          <a:pPr algn="l"/>
          <a:r>
            <a:rPr lang="en-US" dirty="0"/>
            <a:t>Fast</a:t>
          </a:r>
        </a:p>
      </dgm:t>
    </dgm:pt>
    <dgm:pt modelId="{B60B0280-6EE6-1048-9D92-6C97774613B4}" type="parTrans" cxnId="{ECEB517A-2D38-C747-8711-FE71CC638601}">
      <dgm:prSet/>
      <dgm:spPr/>
      <dgm:t>
        <a:bodyPr/>
        <a:lstStyle/>
        <a:p>
          <a:endParaRPr lang="en-US"/>
        </a:p>
      </dgm:t>
    </dgm:pt>
    <dgm:pt modelId="{68E5A79A-5E64-C840-9711-E82C12EDF7C8}" type="sibTrans" cxnId="{ECEB517A-2D38-C747-8711-FE71CC638601}">
      <dgm:prSet/>
      <dgm:spPr/>
      <dgm:t>
        <a:bodyPr/>
        <a:lstStyle/>
        <a:p>
          <a:endParaRPr lang="en-US"/>
        </a:p>
      </dgm:t>
    </dgm:pt>
    <dgm:pt modelId="{E84F015A-2292-4949-8B6D-B8E1A1485110}">
      <dgm:prSet phldrT="[Text]"/>
      <dgm:spPr/>
      <dgm:t>
        <a:bodyPr/>
        <a:lstStyle/>
        <a:p>
          <a:pPr algn="l"/>
          <a:r>
            <a:rPr lang="en-US" dirty="0"/>
            <a:t>Precise</a:t>
          </a:r>
        </a:p>
      </dgm:t>
    </dgm:pt>
    <dgm:pt modelId="{E0A113E7-747B-1B4B-B7BB-AF86030EBA0F}" type="parTrans" cxnId="{A77E7C59-AE6C-4F46-8E26-BE93F3E2C8A1}">
      <dgm:prSet/>
      <dgm:spPr/>
      <dgm:t>
        <a:bodyPr/>
        <a:lstStyle/>
        <a:p>
          <a:endParaRPr lang="en-US"/>
        </a:p>
      </dgm:t>
    </dgm:pt>
    <dgm:pt modelId="{17F97AB9-E306-E24A-89E5-512C12D5C36A}" type="sibTrans" cxnId="{A77E7C59-AE6C-4F46-8E26-BE93F3E2C8A1}">
      <dgm:prSet/>
      <dgm:spPr/>
      <dgm:t>
        <a:bodyPr/>
        <a:lstStyle/>
        <a:p>
          <a:endParaRPr lang="en-US"/>
        </a:p>
      </dgm:t>
    </dgm:pt>
    <dgm:pt modelId="{08C011E9-15ED-304E-92B2-B5BE74464035}">
      <dgm:prSet phldrT="[Text]"/>
      <dgm:spPr/>
      <dgm:t>
        <a:bodyPr/>
        <a:lstStyle/>
        <a:p>
          <a:pPr algn="l"/>
          <a:r>
            <a:rPr lang="en-US" dirty="0"/>
            <a:t>Cons:</a:t>
          </a:r>
        </a:p>
      </dgm:t>
    </dgm:pt>
    <dgm:pt modelId="{6D082C50-A858-444A-83AA-E22E911E5F17}" type="parTrans" cxnId="{111A7D1E-B9C8-8847-9A13-4CC8E4C6F68F}">
      <dgm:prSet/>
      <dgm:spPr/>
      <dgm:t>
        <a:bodyPr/>
        <a:lstStyle/>
        <a:p>
          <a:endParaRPr lang="en-US"/>
        </a:p>
      </dgm:t>
    </dgm:pt>
    <dgm:pt modelId="{79961E07-4F4F-3C47-A761-FD8A2AF76341}" type="sibTrans" cxnId="{111A7D1E-B9C8-8847-9A13-4CC8E4C6F68F}">
      <dgm:prSet/>
      <dgm:spPr/>
      <dgm:t>
        <a:bodyPr/>
        <a:lstStyle/>
        <a:p>
          <a:endParaRPr lang="en-US"/>
        </a:p>
      </dgm:t>
    </dgm:pt>
    <dgm:pt modelId="{B9364533-771F-924B-B921-1D24AA702793}">
      <dgm:prSet phldrT="[Text]"/>
      <dgm:spPr/>
      <dgm:t>
        <a:bodyPr/>
        <a:lstStyle/>
        <a:p>
          <a:pPr algn="l"/>
          <a:r>
            <a:rPr lang="en-US" dirty="0"/>
            <a:t>Unproven accuracy</a:t>
          </a:r>
        </a:p>
      </dgm:t>
    </dgm:pt>
    <dgm:pt modelId="{D2A8FAD3-3BAE-D94A-BA5D-865B7903CEEC}" type="parTrans" cxnId="{3E8DF33F-117B-BE45-9272-26FE8F77F062}">
      <dgm:prSet/>
      <dgm:spPr/>
      <dgm:t>
        <a:bodyPr/>
        <a:lstStyle/>
        <a:p>
          <a:endParaRPr lang="en-US"/>
        </a:p>
      </dgm:t>
    </dgm:pt>
    <dgm:pt modelId="{41224EF7-B475-4845-A928-C2D7A7729874}" type="sibTrans" cxnId="{3E8DF33F-117B-BE45-9272-26FE8F77F062}">
      <dgm:prSet/>
      <dgm:spPr/>
      <dgm:t>
        <a:bodyPr/>
        <a:lstStyle/>
        <a:p>
          <a:endParaRPr lang="en-US"/>
        </a:p>
      </dgm:t>
    </dgm:pt>
    <dgm:pt modelId="{44FBB0F7-29C0-3745-B9B6-438830E609D7}">
      <dgm:prSet phldrT="[Text]"/>
      <dgm:spPr/>
      <dgm:t>
        <a:bodyPr/>
        <a:lstStyle/>
        <a:p>
          <a:pPr algn="l"/>
          <a:r>
            <a:rPr lang="en-US" dirty="0"/>
            <a:t>Minimal* labor input</a:t>
          </a:r>
        </a:p>
      </dgm:t>
    </dgm:pt>
    <dgm:pt modelId="{9BFB121F-B5DD-2E4F-AB79-8DDF84BCBB5A}" type="parTrans" cxnId="{049F5B0D-FE74-124C-8F3F-2FDC40C0F52D}">
      <dgm:prSet/>
      <dgm:spPr/>
      <dgm:t>
        <a:bodyPr/>
        <a:lstStyle/>
        <a:p>
          <a:endParaRPr lang="en-US"/>
        </a:p>
      </dgm:t>
    </dgm:pt>
    <dgm:pt modelId="{00C330C9-471B-CF40-904E-0F299F176096}" type="sibTrans" cxnId="{049F5B0D-FE74-124C-8F3F-2FDC40C0F52D}">
      <dgm:prSet/>
      <dgm:spPr/>
      <dgm:t>
        <a:bodyPr/>
        <a:lstStyle/>
        <a:p>
          <a:endParaRPr lang="en-US"/>
        </a:p>
      </dgm:t>
    </dgm:pt>
    <dgm:pt modelId="{59BEF20C-1455-0E4B-B27F-C93B7165A8F7}" type="pres">
      <dgm:prSet presAssocID="{EA563951-AA6B-A148-B9CF-2314DFFD24A5}" presName="compositeShape" presStyleCnt="0">
        <dgm:presLayoutVars>
          <dgm:chMax val="7"/>
          <dgm:dir/>
          <dgm:resizeHandles val="exact"/>
        </dgm:presLayoutVars>
      </dgm:prSet>
      <dgm:spPr/>
    </dgm:pt>
    <dgm:pt modelId="{9D12BEBE-A59F-1841-98B9-A51DA0732FA1}" type="pres">
      <dgm:prSet presAssocID="{EBD61B1E-BA0C-B649-B55E-0E51487D8BC8}" presName="circ1" presStyleLbl="vennNode1" presStyleIdx="0" presStyleCnt="2"/>
      <dgm:spPr/>
    </dgm:pt>
    <dgm:pt modelId="{06B929DB-6C6A-D542-AF7D-034196357C2A}" type="pres">
      <dgm:prSet presAssocID="{EBD61B1E-BA0C-B649-B55E-0E51487D8BC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53FD007-FD41-EB4B-8F6E-6B92C379AD7F}" type="pres">
      <dgm:prSet presAssocID="{0BA73067-D0DD-0E4C-BA09-B1B28A0C5EFC}" presName="circ2" presStyleLbl="vennNode1" presStyleIdx="1" presStyleCnt="2"/>
      <dgm:spPr/>
    </dgm:pt>
    <dgm:pt modelId="{70CC77E6-77B7-B742-BA94-D1E153061A03}" type="pres">
      <dgm:prSet presAssocID="{0BA73067-D0DD-0E4C-BA09-B1B28A0C5EF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72C9B04-1085-5F47-B82B-9348A5147019}" type="presOf" srcId="{44FBB0F7-29C0-3745-B9B6-438830E609D7}" destId="{70CC77E6-77B7-B742-BA94-D1E153061A03}" srcOrd="1" destOrd="3" presId="urn:microsoft.com/office/officeart/2005/8/layout/venn1"/>
    <dgm:cxn modelId="{049F5B0D-FE74-124C-8F3F-2FDC40C0F52D}" srcId="{E0CFBDCF-AB3C-BB4E-AC67-77AAD0E6B510}" destId="{44FBB0F7-29C0-3745-B9B6-438830E609D7}" srcOrd="1" destOrd="0" parTransId="{9BFB121F-B5DD-2E4F-AB79-8DDF84BCBB5A}" sibTransId="{00C330C9-471B-CF40-904E-0F299F176096}"/>
    <dgm:cxn modelId="{F638160F-D077-ED46-ACF7-A99C910A4985}" type="presOf" srcId="{751D21C1-4CCC-2E40-8884-D32760CABA9C}" destId="{06B929DB-6C6A-D542-AF7D-034196357C2A}" srcOrd="1" destOrd="3" presId="urn:microsoft.com/office/officeart/2005/8/layout/venn1"/>
    <dgm:cxn modelId="{8065880F-385A-364A-8D45-F29E943219C3}" type="presOf" srcId="{3571CCDE-BC7D-2444-A9A1-D0AC91F17614}" destId="{06B929DB-6C6A-D542-AF7D-034196357C2A}" srcOrd="1" destOrd="4" presId="urn:microsoft.com/office/officeart/2005/8/layout/venn1"/>
    <dgm:cxn modelId="{111A7D1E-B9C8-8847-9A13-4CC8E4C6F68F}" srcId="{0BA73067-D0DD-0E4C-BA09-B1B28A0C5EFC}" destId="{08C011E9-15ED-304E-92B2-B5BE74464035}" srcOrd="1" destOrd="0" parTransId="{6D082C50-A858-444A-83AA-E22E911E5F17}" sibTransId="{79961E07-4F4F-3C47-A761-FD8A2AF76341}"/>
    <dgm:cxn modelId="{7985AB24-C06C-8E43-AA6E-0C17898DABC3}" type="presOf" srcId="{EBD61B1E-BA0C-B649-B55E-0E51487D8BC8}" destId="{06B929DB-6C6A-D542-AF7D-034196357C2A}" srcOrd="1" destOrd="0" presId="urn:microsoft.com/office/officeart/2005/8/layout/venn1"/>
    <dgm:cxn modelId="{8FD73327-D6C8-734C-9521-47C2DD19BF6B}" type="presOf" srcId="{44FBB0F7-29C0-3745-B9B6-438830E609D7}" destId="{353FD007-FD41-EB4B-8F6E-6B92C379AD7F}" srcOrd="0" destOrd="3" presId="urn:microsoft.com/office/officeart/2005/8/layout/venn1"/>
    <dgm:cxn modelId="{4016D52F-EE56-AC42-9A2C-115795B7CA2D}" type="presOf" srcId="{EBD61B1E-BA0C-B649-B55E-0E51487D8BC8}" destId="{9D12BEBE-A59F-1841-98B9-A51DA0732FA1}" srcOrd="0" destOrd="0" presId="urn:microsoft.com/office/officeart/2005/8/layout/venn1"/>
    <dgm:cxn modelId="{C33CC638-B49E-FD4E-9337-39F21FB28C2B}" type="presOf" srcId="{B9364533-771F-924B-B921-1D24AA702793}" destId="{353FD007-FD41-EB4B-8F6E-6B92C379AD7F}" srcOrd="0" destOrd="6" presId="urn:microsoft.com/office/officeart/2005/8/layout/venn1"/>
    <dgm:cxn modelId="{5E239139-D34F-EF40-9F67-EA968F66FA41}" srcId="{EA563951-AA6B-A148-B9CF-2314DFFD24A5}" destId="{EBD61B1E-BA0C-B649-B55E-0E51487D8BC8}" srcOrd="0" destOrd="0" parTransId="{8D78C21F-ADCC-E94A-9384-EF473A8D505D}" sibTransId="{1C8B9A85-872B-FE48-8BD1-516CE4712B2C}"/>
    <dgm:cxn modelId="{3E8DF33F-117B-BE45-9272-26FE8F77F062}" srcId="{08C011E9-15ED-304E-92B2-B5BE74464035}" destId="{B9364533-771F-924B-B921-1D24AA702793}" srcOrd="0" destOrd="0" parTransId="{D2A8FAD3-3BAE-D94A-BA5D-865B7903CEEC}" sibTransId="{41224EF7-B475-4845-A928-C2D7A7729874}"/>
    <dgm:cxn modelId="{B0EB1C40-AB04-8747-A6DD-8B645D528E95}" srcId="{751D21C1-4CCC-2E40-8884-D32760CABA9C}" destId="{3571CCDE-BC7D-2444-A9A1-D0AC91F17614}" srcOrd="0" destOrd="0" parTransId="{36D88B48-3E1A-3642-AC08-A8B2D753E152}" sibTransId="{5110545C-6012-7B48-A6A5-A32A3C66C10D}"/>
    <dgm:cxn modelId="{6474774C-8FAA-D14E-A832-DB33B056B9CA}" type="presOf" srcId="{E0CFBDCF-AB3C-BB4E-AC67-77AAD0E6B510}" destId="{70CC77E6-77B7-B742-BA94-D1E153061A03}" srcOrd="1" destOrd="1" presId="urn:microsoft.com/office/officeart/2005/8/layout/venn1"/>
    <dgm:cxn modelId="{A77E7C59-AE6C-4F46-8E26-BE93F3E2C8A1}" srcId="{E0CFBDCF-AB3C-BB4E-AC67-77AAD0E6B510}" destId="{E84F015A-2292-4949-8B6D-B8E1A1485110}" srcOrd="2" destOrd="0" parTransId="{E0A113E7-747B-1B4B-B7BB-AF86030EBA0F}" sibTransId="{17F97AB9-E306-E24A-89E5-512C12D5C36A}"/>
    <dgm:cxn modelId="{019B0D68-616E-EA4B-BF88-74538F4E92B4}" type="presOf" srcId="{FF2BC017-BF3F-654A-9356-7F9E40D510F9}" destId="{353FD007-FD41-EB4B-8F6E-6B92C379AD7F}" srcOrd="0" destOrd="2" presId="urn:microsoft.com/office/officeart/2005/8/layout/venn1"/>
    <dgm:cxn modelId="{F6FCEE70-DAD8-AC4C-BA4D-F61D038E28B2}" type="presOf" srcId="{B9364533-771F-924B-B921-1D24AA702793}" destId="{70CC77E6-77B7-B742-BA94-D1E153061A03}" srcOrd="1" destOrd="6" presId="urn:microsoft.com/office/officeart/2005/8/layout/venn1"/>
    <dgm:cxn modelId="{96169577-816B-B04F-9981-16AC602F4DEE}" srcId="{751D21C1-4CCC-2E40-8884-D32760CABA9C}" destId="{F4D19CCD-8192-394A-9E19-A0B85A8F5859}" srcOrd="1" destOrd="0" parTransId="{E4194F9C-7D22-EE47-89FE-7FC4FB90B3DD}" sibTransId="{42C4C0FF-5FA1-E84C-9EDA-84FC6B74A6B3}"/>
    <dgm:cxn modelId="{8C865679-CDF3-2A45-84FA-EA1D84261BAC}" type="presOf" srcId="{FF2BC017-BF3F-654A-9356-7F9E40D510F9}" destId="{70CC77E6-77B7-B742-BA94-D1E153061A03}" srcOrd="1" destOrd="2" presId="urn:microsoft.com/office/officeart/2005/8/layout/venn1"/>
    <dgm:cxn modelId="{ECEB517A-2D38-C747-8711-FE71CC638601}" srcId="{E0CFBDCF-AB3C-BB4E-AC67-77AAD0E6B510}" destId="{FF2BC017-BF3F-654A-9356-7F9E40D510F9}" srcOrd="0" destOrd="0" parTransId="{B60B0280-6EE6-1048-9D92-6C97774613B4}" sibTransId="{68E5A79A-5E64-C840-9711-E82C12EDF7C8}"/>
    <dgm:cxn modelId="{806BBF87-D793-E248-8FAE-0EE8A5277403}" srcId="{EA563951-AA6B-A148-B9CF-2314DFFD24A5}" destId="{0BA73067-D0DD-0E4C-BA09-B1B28A0C5EFC}" srcOrd="1" destOrd="0" parTransId="{B4FEF191-CA29-364F-A3A0-11319757B295}" sibTransId="{2B14E45A-221D-104C-B812-5DD1D9F6D157}"/>
    <dgm:cxn modelId="{660F7194-1235-7442-B81B-E31070EAADB5}" srcId="{EBD61B1E-BA0C-B649-B55E-0E51487D8BC8}" destId="{751D21C1-4CCC-2E40-8884-D32760CABA9C}" srcOrd="1" destOrd="0" parTransId="{AD6D9EB2-FB81-2348-9B3D-79D412E7C2E6}" sibTransId="{434A22E4-83CE-2E44-8F8C-79496464A84B}"/>
    <dgm:cxn modelId="{86E0339D-E2D2-C645-9CDD-C51B7349E0AD}" type="presOf" srcId="{0BA73067-D0DD-0E4C-BA09-B1B28A0C5EFC}" destId="{353FD007-FD41-EB4B-8F6E-6B92C379AD7F}" srcOrd="0" destOrd="0" presId="urn:microsoft.com/office/officeart/2005/8/layout/venn1"/>
    <dgm:cxn modelId="{6EE0A2A2-C17A-284B-813B-C69970684F42}" type="presOf" srcId="{E0CFBDCF-AB3C-BB4E-AC67-77AAD0E6B510}" destId="{353FD007-FD41-EB4B-8F6E-6B92C379AD7F}" srcOrd="0" destOrd="1" presId="urn:microsoft.com/office/officeart/2005/8/layout/venn1"/>
    <dgm:cxn modelId="{21E505AC-3AE9-EE48-8F72-3C92D95A451A}" type="presOf" srcId="{3571CCDE-BC7D-2444-A9A1-D0AC91F17614}" destId="{9D12BEBE-A59F-1841-98B9-A51DA0732FA1}" srcOrd="0" destOrd="4" presId="urn:microsoft.com/office/officeart/2005/8/layout/venn1"/>
    <dgm:cxn modelId="{CD1E76C9-4557-0D48-A557-F22232690A87}" type="presOf" srcId="{F4D19CCD-8192-394A-9E19-A0B85A8F5859}" destId="{06B929DB-6C6A-D542-AF7D-034196357C2A}" srcOrd="1" destOrd="5" presId="urn:microsoft.com/office/officeart/2005/8/layout/venn1"/>
    <dgm:cxn modelId="{1AE06ACB-ED70-A143-A92D-89CFB80936A0}" type="presOf" srcId="{751D21C1-4CCC-2E40-8884-D32760CABA9C}" destId="{9D12BEBE-A59F-1841-98B9-A51DA0732FA1}" srcOrd="0" destOrd="3" presId="urn:microsoft.com/office/officeart/2005/8/layout/venn1"/>
    <dgm:cxn modelId="{17E661D3-39FE-7247-A750-187622F3E96B}" type="presOf" srcId="{08C011E9-15ED-304E-92B2-B5BE74464035}" destId="{70CC77E6-77B7-B742-BA94-D1E153061A03}" srcOrd="1" destOrd="5" presId="urn:microsoft.com/office/officeart/2005/8/layout/venn1"/>
    <dgm:cxn modelId="{BE4053D4-0C25-8A4F-8B2C-608838BA0C40}" srcId="{0BA73067-D0DD-0E4C-BA09-B1B28A0C5EFC}" destId="{E0CFBDCF-AB3C-BB4E-AC67-77AAD0E6B510}" srcOrd="0" destOrd="0" parTransId="{08FD7224-536B-154E-94BB-55C87A1605AF}" sibTransId="{F04E19A3-0CF5-DF42-9CAE-B4D8045A5367}"/>
    <dgm:cxn modelId="{F7755CD7-637C-1B41-8C08-4B79F44ACE85}" type="presOf" srcId="{DEC87A9A-535A-B341-A761-4386E182192C}" destId="{9D12BEBE-A59F-1841-98B9-A51DA0732FA1}" srcOrd="0" destOrd="1" presId="urn:microsoft.com/office/officeart/2005/8/layout/venn1"/>
    <dgm:cxn modelId="{24C146DB-34FD-3244-90FA-60FF52F11E26}" type="presOf" srcId="{AA2CE97F-D967-6F4C-8902-B77DB1B9B4FF}" destId="{9D12BEBE-A59F-1841-98B9-A51DA0732FA1}" srcOrd="0" destOrd="2" presId="urn:microsoft.com/office/officeart/2005/8/layout/venn1"/>
    <dgm:cxn modelId="{B28434DC-E7CE-9B42-ADB3-CBF176C8F813}" srcId="{DEC87A9A-535A-B341-A761-4386E182192C}" destId="{AA2CE97F-D967-6F4C-8902-B77DB1B9B4FF}" srcOrd="0" destOrd="0" parTransId="{3380C009-75C7-544E-8EC5-55C52A887C8D}" sibTransId="{86951FA3-3CC9-044C-B1EA-DF4A00F84AEA}"/>
    <dgm:cxn modelId="{F4ABA8E2-8811-E947-9265-745B766CD687}" type="presOf" srcId="{E84F015A-2292-4949-8B6D-B8E1A1485110}" destId="{353FD007-FD41-EB4B-8F6E-6B92C379AD7F}" srcOrd="0" destOrd="4" presId="urn:microsoft.com/office/officeart/2005/8/layout/venn1"/>
    <dgm:cxn modelId="{025846E3-AA2A-D04F-9FB3-9E63020BD27D}" type="presOf" srcId="{08C011E9-15ED-304E-92B2-B5BE74464035}" destId="{353FD007-FD41-EB4B-8F6E-6B92C379AD7F}" srcOrd="0" destOrd="5" presId="urn:microsoft.com/office/officeart/2005/8/layout/venn1"/>
    <dgm:cxn modelId="{288310E9-0C17-984A-9DA8-CE73E098D358}" srcId="{EBD61B1E-BA0C-B649-B55E-0E51487D8BC8}" destId="{DEC87A9A-535A-B341-A761-4386E182192C}" srcOrd="0" destOrd="0" parTransId="{A9DDC4D8-459F-BA4E-AA05-D71B2FAC0254}" sibTransId="{8B7EFC1E-90A9-4946-B2FA-898E2499B39F}"/>
    <dgm:cxn modelId="{17A8C0EE-3937-C24C-84F8-58A8964349CB}" type="presOf" srcId="{F4D19CCD-8192-394A-9E19-A0B85A8F5859}" destId="{9D12BEBE-A59F-1841-98B9-A51DA0732FA1}" srcOrd="0" destOrd="5" presId="urn:microsoft.com/office/officeart/2005/8/layout/venn1"/>
    <dgm:cxn modelId="{ECA9E5F1-E03D-E14C-B7D0-731F7809D7DB}" type="presOf" srcId="{EA563951-AA6B-A148-B9CF-2314DFFD24A5}" destId="{59BEF20C-1455-0E4B-B27F-C93B7165A8F7}" srcOrd="0" destOrd="0" presId="urn:microsoft.com/office/officeart/2005/8/layout/venn1"/>
    <dgm:cxn modelId="{CE4DEBF9-84F4-F748-BC17-FF419FA1FB76}" type="presOf" srcId="{AA2CE97F-D967-6F4C-8902-B77DB1B9B4FF}" destId="{06B929DB-6C6A-D542-AF7D-034196357C2A}" srcOrd="1" destOrd="2" presId="urn:microsoft.com/office/officeart/2005/8/layout/venn1"/>
    <dgm:cxn modelId="{88E5D6FC-9D28-9B4D-98BB-3C8741B485C7}" type="presOf" srcId="{E84F015A-2292-4949-8B6D-B8E1A1485110}" destId="{70CC77E6-77B7-B742-BA94-D1E153061A03}" srcOrd="1" destOrd="4" presId="urn:microsoft.com/office/officeart/2005/8/layout/venn1"/>
    <dgm:cxn modelId="{485030FF-622D-744E-9C64-BD41F806E97D}" type="presOf" srcId="{DEC87A9A-535A-B341-A761-4386E182192C}" destId="{06B929DB-6C6A-D542-AF7D-034196357C2A}" srcOrd="1" destOrd="1" presId="urn:microsoft.com/office/officeart/2005/8/layout/venn1"/>
    <dgm:cxn modelId="{48E7FFFF-CB5C-1348-AA7F-A5AFC39F68AA}" type="presOf" srcId="{0BA73067-D0DD-0E4C-BA09-B1B28A0C5EFC}" destId="{70CC77E6-77B7-B742-BA94-D1E153061A03}" srcOrd="1" destOrd="0" presId="urn:microsoft.com/office/officeart/2005/8/layout/venn1"/>
    <dgm:cxn modelId="{D888B69A-9759-C847-B1A8-8514CBEC434F}" type="presParOf" srcId="{59BEF20C-1455-0E4B-B27F-C93B7165A8F7}" destId="{9D12BEBE-A59F-1841-98B9-A51DA0732FA1}" srcOrd="0" destOrd="0" presId="urn:microsoft.com/office/officeart/2005/8/layout/venn1"/>
    <dgm:cxn modelId="{9E3E90F7-88A2-2C49-A80E-EE89657C1CA9}" type="presParOf" srcId="{59BEF20C-1455-0E4B-B27F-C93B7165A8F7}" destId="{06B929DB-6C6A-D542-AF7D-034196357C2A}" srcOrd="1" destOrd="0" presId="urn:microsoft.com/office/officeart/2005/8/layout/venn1"/>
    <dgm:cxn modelId="{0133D989-F963-3742-8FF0-BDD7F7BA4F07}" type="presParOf" srcId="{59BEF20C-1455-0E4B-B27F-C93B7165A8F7}" destId="{353FD007-FD41-EB4B-8F6E-6B92C379AD7F}" srcOrd="2" destOrd="0" presId="urn:microsoft.com/office/officeart/2005/8/layout/venn1"/>
    <dgm:cxn modelId="{75CAB3F2-E926-C641-939F-C194770F39DE}" type="presParOf" srcId="{59BEF20C-1455-0E4B-B27F-C93B7165A8F7}" destId="{70CC77E6-77B7-B742-BA94-D1E153061A0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E90D3B-41D6-4544-A3AF-F8D9B314D655}" type="doc">
      <dgm:prSet loTypeId="urn:microsoft.com/office/officeart/2005/8/layout/process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99AF4A3-11A6-1D4C-B5F5-1773C150C047}">
      <dgm:prSet phldrT="[Text]"/>
      <dgm:spPr/>
      <dgm:t>
        <a:bodyPr/>
        <a:lstStyle/>
        <a:p>
          <a:r>
            <a:rPr lang="en-US" dirty="0"/>
            <a:t>Template Brain</a:t>
          </a:r>
        </a:p>
      </dgm:t>
    </dgm:pt>
    <dgm:pt modelId="{85D6C463-F953-FC4C-87BB-A9032AFB654B}" type="parTrans" cxnId="{DEB97F54-347C-A84A-8684-D40302A42645}">
      <dgm:prSet/>
      <dgm:spPr/>
      <dgm:t>
        <a:bodyPr/>
        <a:lstStyle/>
        <a:p>
          <a:endParaRPr lang="en-US"/>
        </a:p>
      </dgm:t>
    </dgm:pt>
    <dgm:pt modelId="{D5758C7A-556A-3245-88B2-183CE1BB9295}" type="sibTrans" cxnId="{DEB97F54-347C-A84A-8684-D40302A42645}">
      <dgm:prSet/>
      <dgm:spPr/>
      <dgm:t>
        <a:bodyPr/>
        <a:lstStyle/>
        <a:p>
          <a:endParaRPr lang="en-US"/>
        </a:p>
      </dgm:t>
    </dgm:pt>
    <dgm:pt modelId="{4CDA9F1F-EED0-2442-9F51-9909541DF9DD}">
      <dgm:prSet phldrT="[Text]"/>
      <dgm:spPr/>
      <dgm:t>
        <a:bodyPr/>
        <a:lstStyle/>
        <a:p>
          <a:endParaRPr lang="en-US" dirty="0"/>
        </a:p>
      </dgm:t>
    </dgm:pt>
    <dgm:pt modelId="{D5C38883-A106-6145-BBDD-B6C8203B7965}" type="parTrans" cxnId="{B91D9EA5-CF1B-D541-A9F5-8E74AFDF99AB}">
      <dgm:prSet/>
      <dgm:spPr/>
      <dgm:t>
        <a:bodyPr/>
        <a:lstStyle/>
        <a:p>
          <a:endParaRPr lang="en-US"/>
        </a:p>
      </dgm:t>
    </dgm:pt>
    <dgm:pt modelId="{D4207516-822B-D246-9A94-BA9B67386963}" type="sibTrans" cxnId="{B91D9EA5-CF1B-D541-A9F5-8E74AFDF99AB}">
      <dgm:prSet/>
      <dgm:spPr/>
      <dgm:t>
        <a:bodyPr/>
        <a:lstStyle/>
        <a:p>
          <a:endParaRPr lang="en-US"/>
        </a:p>
      </dgm:t>
    </dgm:pt>
    <dgm:pt modelId="{ACF735EF-A50B-5A4B-A33C-E593A921F42C}">
      <dgm:prSet phldrT="[Text]"/>
      <dgm:spPr/>
      <dgm:t>
        <a:bodyPr/>
        <a:lstStyle/>
        <a:p>
          <a:r>
            <a:rPr lang="en-US" dirty="0"/>
            <a:t>Atlas</a:t>
          </a:r>
        </a:p>
      </dgm:t>
    </dgm:pt>
    <dgm:pt modelId="{9387E398-E460-1548-9EC3-793C77D2DD4E}" type="parTrans" cxnId="{F0AE50B8-9732-AB4C-BAE9-92ECA9DECC68}">
      <dgm:prSet/>
      <dgm:spPr/>
      <dgm:t>
        <a:bodyPr/>
        <a:lstStyle/>
        <a:p>
          <a:endParaRPr lang="en-US"/>
        </a:p>
      </dgm:t>
    </dgm:pt>
    <dgm:pt modelId="{BA248B21-06EF-704B-BD97-52FCF5B31686}" type="sibTrans" cxnId="{F0AE50B8-9732-AB4C-BAE9-92ECA9DECC68}">
      <dgm:prSet/>
      <dgm:spPr/>
      <dgm:t>
        <a:bodyPr/>
        <a:lstStyle/>
        <a:p>
          <a:endParaRPr lang="en-US"/>
        </a:p>
      </dgm:t>
    </dgm:pt>
    <dgm:pt modelId="{E26B0026-F072-0C46-AA56-F9BDEE0756B8}">
      <dgm:prSet phldrT="[Text]"/>
      <dgm:spPr/>
      <dgm:t>
        <a:bodyPr/>
        <a:lstStyle/>
        <a:p>
          <a:endParaRPr lang="en-US" dirty="0"/>
        </a:p>
      </dgm:t>
    </dgm:pt>
    <dgm:pt modelId="{DFA822F0-D29B-AA46-A034-6C71960C8C75}" type="parTrans" cxnId="{B00ADE39-0641-6843-99B1-0925E98A3681}">
      <dgm:prSet/>
      <dgm:spPr/>
      <dgm:t>
        <a:bodyPr/>
        <a:lstStyle/>
        <a:p>
          <a:endParaRPr lang="en-US"/>
        </a:p>
      </dgm:t>
    </dgm:pt>
    <dgm:pt modelId="{760F4F5D-B964-6D4E-A821-429338E5814B}" type="sibTrans" cxnId="{B00ADE39-0641-6843-99B1-0925E98A3681}">
      <dgm:prSet/>
      <dgm:spPr/>
      <dgm:t>
        <a:bodyPr/>
        <a:lstStyle/>
        <a:p>
          <a:endParaRPr lang="en-US"/>
        </a:p>
      </dgm:t>
    </dgm:pt>
    <dgm:pt modelId="{39C995D7-C54B-4743-B650-085DDD714068}">
      <dgm:prSet phldrT="[Text]"/>
      <dgm:spPr/>
      <dgm:t>
        <a:bodyPr/>
        <a:lstStyle/>
        <a:p>
          <a:r>
            <a:rPr lang="en-US" dirty="0"/>
            <a:t>Pipeline</a:t>
          </a:r>
        </a:p>
      </dgm:t>
    </dgm:pt>
    <dgm:pt modelId="{D2C5EE1E-390A-2E4C-8B0E-80ACE9BEFE01}" type="parTrans" cxnId="{60E4B69F-F2BC-F242-BA5A-3DB8FDA2B660}">
      <dgm:prSet/>
      <dgm:spPr/>
      <dgm:t>
        <a:bodyPr/>
        <a:lstStyle/>
        <a:p>
          <a:endParaRPr lang="en-US"/>
        </a:p>
      </dgm:t>
    </dgm:pt>
    <dgm:pt modelId="{113891BC-F5C8-894F-BABA-F9975765913C}" type="sibTrans" cxnId="{60E4B69F-F2BC-F242-BA5A-3DB8FDA2B660}">
      <dgm:prSet/>
      <dgm:spPr/>
      <dgm:t>
        <a:bodyPr/>
        <a:lstStyle/>
        <a:p>
          <a:endParaRPr lang="en-US"/>
        </a:p>
      </dgm:t>
    </dgm:pt>
    <dgm:pt modelId="{FBD20C92-F3D6-9D41-828D-09471518753F}">
      <dgm:prSet phldrT="[Text]"/>
      <dgm:spPr/>
      <dgm:t>
        <a:bodyPr/>
        <a:lstStyle/>
        <a:p>
          <a:r>
            <a:rPr lang="en-US" dirty="0"/>
            <a:t>AFNI @</a:t>
          </a:r>
          <a:r>
            <a:rPr lang="en-US" dirty="0" err="1"/>
            <a:t>animal_warper</a:t>
          </a:r>
          <a:endParaRPr lang="en-US" dirty="0"/>
        </a:p>
      </dgm:t>
    </dgm:pt>
    <dgm:pt modelId="{832FB6BC-6D20-BF4E-B8B3-50F01976B86B}" type="parTrans" cxnId="{A3119C8A-AF52-D14F-A27C-5208BADAAF7B}">
      <dgm:prSet/>
      <dgm:spPr/>
      <dgm:t>
        <a:bodyPr/>
        <a:lstStyle/>
        <a:p>
          <a:endParaRPr lang="en-US"/>
        </a:p>
      </dgm:t>
    </dgm:pt>
    <dgm:pt modelId="{D349572F-7E9F-7546-9CDD-680A40CABA57}" type="sibTrans" cxnId="{A3119C8A-AF52-D14F-A27C-5208BADAAF7B}">
      <dgm:prSet/>
      <dgm:spPr/>
      <dgm:t>
        <a:bodyPr/>
        <a:lstStyle/>
        <a:p>
          <a:endParaRPr lang="en-US"/>
        </a:p>
      </dgm:t>
    </dgm:pt>
    <dgm:pt modelId="{EA3BCEC1-BCC1-0D44-9FD0-13977EC7E3C0}">
      <dgm:prSet phldrT="[Text]"/>
      <dgm:spPr/>
      <dgm:t>
        <a:bodyPr/>
        <a:lstStyle/>
        <a:p>
          <a:r>
            <a:rPr lang="en-US" dirty="0"/>
            <a:t>NMT</a:t>
          </a:r>
        </a:p>
      </dgm:t>
    </dgm:pt>
    <dgm:pt modelId="{DD7C3E02-D6F2-A143-BBF8-6E12A80B71B3}" type="parTrans" cxnId="{5508DA7D-CC9C-0442-AF91-941B4EFC6B18}">
      <dgm:prSet/>
      <dgm:spPr/>
      <dgm:t>
        <a:bodyPr/>
        <a:lstStyle/>
        <a:p>
          <a:endParaRPr lang="en-US"/>
        </a:p>
      </dgm:t>
    </dgm:pt>
    <dgm:pt modelId="{855F85D8-B51D-ED4F-B1A3-50A0C9834F1C}" type="sibTrans" cxnId="{5508DA7D-CC9C-0442-AF91-941B4EFC6B18}">
      <dgm:prSet/>
      <dgm:spPr/>
      <dgm:t>
        <a:bodyPr/>
        <a:lstStyle/>
        <a:p>
          <a:endParaRPr lang="en-US"/>
        </a:p>
      </dgm:t>
    </dgm:pt>
    <dgm:pt modelId="{AF798D93-97BB-2243-A8AF-D4EEECA7B956}">
      <dgm:prSet phldrT="[Text]"/>
      <dgm:spPr/>
      <dgm:t>
        <a:bodyPr/>
        <a:lstStyle/>
        <a:p>
          <a:r>
            <a:rPr lang="en-US" dirty="0"/>
            <a:t>CHARM</a:t>
          </a:r>
        </a:p>
      </dgm:t>
    </dgm:pt>
    <dgm:pt modelId="{94F0CD12-4162-9145-994B-D80EF35D553F}" type="parTrans" cxnId="{FA9797CA-9707-6A47-8559-060A82585060}">
      <dgm:prSet/>
      <dgm:spPr/>
      <dgm:t>
        <a:bodyPr/>
        <a:lstStyle/>
        <a:p>
          <a:endParaRPr lang="en-US"/>
        </a:p>
      </dgm:t>
    </dgm:pt>
    <dgm:pt modelId="{EA16F387-84D0-154C-A8C3-CCD2784D554E}" type="sibTrans" cxnId="{FA9797CA-9707-6A47-8559-060A82585060}">
      <dgm:prSet/>
      <dgm:spPr/>
      <dgm:t>
        <a:bodyPr/>
        <a:lstStyle/>
        <a:p>
          <a:endParaRPr lang="en-US"/>
        </a:p>
      </dgm:t>
    </dgm:pt>
    <dgm:pt modelId="{AD8356CD-8C45-0C40-B068-2D7A697009D8}">
      <dgm:prSet phldrT="[Text]"/>
      <dgm:spPr/>
      <dgm:t>
        <a:bodyPr/>
        <a:lstStyle/>
        <a:p>
          <a:r>
            <a:rPr lang="en-US" dirty="0"/>
            <a:t>SARM</a:t>
          </a:r>
        </a:p>
      </dgm:t>
    </dgm:pt>
    <dgm:pt modelId="{F58CA3C8-F198-FA4E-9FCA-09287842E41A}" type="parTrans" cxnId="{C37D1497-AF40-0645-8AB2-6581A9FA1918}">
      <dgm:prSet/>
      <dgm:spPr/>
      <dgm:t>
        <a:bodyPr/>
        <a:lstStyle/>
        <a:p>
          <a:endParaRPr lang="en-US"/>
        </a:p>
      </dgm:t>
    </dgm:pt>
    <dgm:pt modelId="{136F9C32-E1F8-2645-911A-622A60F570AE}" type="sibTrans" cxnId="{C37D1497-AF40-0645-8AB2-6581A9FA1918}">
      <dgm:prSet/>
      <dgm:spPr/>
      <dgm:t>
        <a:bodyPr/>
        <a:lstStyle/>
        <a:p>
          <a:endParaRPr lang="en-US"/>
        </a:p>
      </dgm:t>
    </dgm:pt>
    <dgm:pt modelId="{A85DD486-CC0C-4142-BA72-528DABE6D412}">
      <dgm:prSet phldrT="[Text]"/>
      <dgm:spPr/>
      <dgm:t>
        <a:bodyPr/>
        <a:lstStyle/>
        <a:p>
          <a:endParaRPr lang="en-US" dirty="0"/>
        </a:p>
      </dgm:t>
    </dgm:pt>
    <dgm:pt modelId="{0BDF637C-A57B-194E-822B-1EE2C5B69302}" type="parTrans" cxnId="{3F0486C4-AC60-E54E-9A9F-FC3771C0EB92}">
      <dgm:prSet/>
      <dgm:spPr/>
      <dgm:t>
        <a:bodyPr/>
        <a:lstStyle/>
        <a:p>
          <a:endParaRPr lang="en-US"/>
        </a:p>
      </dgm:t>
    </dgm:pt>
    <dgm:pt modelId="{A8B72130-E334-494D-B604-F8567C10725F}" type="sibTrans" cxnId="{3F0486C4-AC60-E54E-9A9F-FC3771C0EB92}">
      <dgm:prSet/>
      <dgm:spPr/>
      <dgm:t>
        <a:bodyPr/>
        <a:lstStyle/>
        <a:p>
          <a:endParaRPr lang="en-US"/>
        </a:p>
      </dgm:t>
    </dgm:pt>
    <dgm:pt modelId="{62E7F5BE-D074-C54C-9BB6-F14781028EE7}" type="pres">
      <dgm:prSet presAssocID="{FEE90D3B-41D6-4544-A3AF-F8D9B314D655}" presName="linearFlow" presStyleCnt="0">
        <dgm:presLayoutVars>
          <dgm:dir/>
          <dgm:animLvl val="lvl"/>
          <dgm:resizeHandles val="exact"/>
        </dgm:presLayoutVars>
      </dgm:prSet>
      <dgm:spPr/>
    </dgm:pt>
    <dgm:pt modelId="{F2231994-466D-4145-9EE9-36E77E90BCB9}" type="pres">
      <dgm:prSet presAssocID="{C99AF4A3-11A6-1D4C-B5F5-1773C150C047}" presName="composite" presStyleCnt="0"/>
      <dgm:spPr/>
    </dgm:pt>
    <dgm:pt modelId="{7C6FF9F9-AE5C-454E-9044-C676ED238109}" type="pres">
      <dgm:prSet presAssocID="{C99AF4A3-11A6-1D4C-B5F5-1773C150C047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F78C841-E358-024E-8874-BCCD9AFBC93D}" type="pres">
      <dgm:prSet presAssocID="{C99AF4A3-11A6-1D4C-B5F5-1773C150C047}" presName="parSh" presStyleLbl="node1" presStyleIdx="0" presStyleCnt="3"/>
      <dgm:spPr/>
    </dgm:pt>
    <dgm:pt modelId="{3CFF3DC2-EFE2-5145-BC4B-4C3A5F6E99ED}" type="pres">
      <dgm:prSet presAssocID="{C99AF4A3-11A6-1D4C-B5F5-1773C150C047}" presName="desTx" presStyleLbl="fgAcc1" presStyleIdx="0" presStyleCnt="3">
        <dgm:presLayoutVars>
          <dgm:bulletEnabled val="1"/>
        </dgm:presLayoutVars>
      </dgm:prSet>
      <dgm:spPr/>
    </dgm:pt>
    <dgm:pt modelId="{BF8B4CD4-2C8D-B64B-ACCF-58CE8F2E1481}" type="pres">
      <dgm:prSet presAssocID="{D5758C7A-556A-3245-88B2-183CE1BB9295}" presName="sibTrans" presStyleLbl="sibTrans2D1" presStyleIdx="0" presStyleCnt="2"/>
      <dgm:spPr/>
    </dgm:pt>
    <dgm:pt modelId="{78F0002D-C302-434A-B132-B4957D13FF4C}" type="pres">
      <dgm:prSet presAssocID="{D5758C7A-556A-3245-88B2-183CE1BB9295}" presName="connTx" presStyleLbl="sibTrans2D1" presStyleIdx="0" presStyleCnt="2"/>
      <dgm:spPr/>
    </dgm:pt>
    <dgm:pt modelId="{A4577F60-05C9-5F49-9FF7-BE797344DB49}" type="pres">
      <dgm:prSet presAssocID="{ACF735EF-A50B-5A4B-A33C-E593A921F42C}" presName="composite" presStyleCnt="0"/>
      <dgm:spPr/>
    </dgm:pt>
    <dgm:pt modelId="{E0D27CDA-50C5-0846-A1C1-521A7798681B}" type="pres">
      <dgm:prSet presAssocID="{ACF735EF-A50B-5A4B-A33C-E593A921F42C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76C4394-0DD1-3147-A997-BE42D9E6C863}" type="pres">
      <dgm:prSet presAssocID="{ACF735EF-A50B-5A4B-A33C-E593A921F42C}" presName="parSh" presStyleLbl="node1" presStyleIdx="1" presStyleCnt="3"/>
      <dgm:spPr/>
    </dgm:pt>
    <dgm:pt modelId="{5CC9A070-2CBA-A142-940F-C6008304FFA3}" type="pres">
      <dgm:prSet presAssocID="{ACF735EF-A50B-5A4B-A33C-E593A921F42C}" presName="desTx" presStyleLbl="fgAcc1" presStyleIdx="1" presStyleCnt="3">
        <dgm:presLayoutVars>
          <dgm:bulletEnabled val="1"/>
        </dgm:presLayoutVars>
      </dgm:prSet>
      <dgm:spPr/>
    </dgm:pt>
    <dgm:pt modelId="{8BF784C3-B123-8F40-B01F-C2FB93EE4A88}" type="pres">
      <dgm:prSet presAssocID="{BA248B21-06EF-704B-BD97-52FCF5B31686}" presName="sibTrans" presStyleLbl="sibTrans2D1" presStyleIdx="1" presStyleCnt="2"/>
      <dgm:spPr/>
    </dgm:pt>
    <dgm:pt modelId="{BFE6272A-ED22-754D-99FF-72675DD5E13C}" type="pres">
      <dgm:prSet presAssocID="{BA248B21-06EF-704B-BD97-52FCF5B31686}" presName="connTx" presStyleLbl="sibTrans2D1" presStyleIdx="1" presStyleCnt="2"/>
      <dgm:spPr/>
    </dgm:pt>
    <dgm:pt modelId="{55ADF673-E66D-5940-9393-D2D675102F00}" type="pres">
      <dgm:prSet presAssocID="{39C995D7-C54B-4743-B650-085DDD714068}" presName="composite" presStyleCnt="0"/>
      <dgm:spPr/>
    </dgm:pt>
    <dgm:pt modelId="{50261134-4944-4944-B372-4F010D59E72C}" type="pres">
      <dgm:prSet presAssocID="{39C995D7-C54B-4743-B650-085DDD714068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D84A3ED-1D68-714E-8CAA-6355B1430633}" type="pres">
      <dgm:prSet presAssocID="{39C995D7-C54B-4743-B650-085DDD714068}" presName="parSh" presStyleLbl="node1" presStyleIdx="2" presStyleCnt="3"/>
      <dgm:spPr/>
    </dgm:pt>
    <dgm:pt modelId="{91D9A683-5FAD-164F-BA8D-DF8CFF972081}" type="pres">
      <dgm:prSet presAssocID="{39C995D7-C54B-4743-B650-085DDD714068}" presName="desTx" presStyleLbl="fgAcc1" presStyleIdx="2" presStyleCnt="3">
        <dgm:presLayoutVars>
          <dgm:bulletEnabled val="1"/>
        </dgm:presLayoutVars>
      </dgm:prSet>
      <dgm:spPr/>
    </dgm:pt>
  </dgm:ptLst>
  <dgm:cxnLst>
    <dgm:cxn modelId="{D4EA0415-BE56-094D-B671-DEC4149AD783}" type="presOf" srcId="{39C995D7-C54B-4743-B650-085DDD714068}" destId="{DD84A3ED-1D68-714E-8CAA-6355B1430633}" srcOrd="1" destOrd="0" presId="urn:microsoft.com/office/officeart/2005/8/layout/process3"/>
    <dgm:cxn modelId="{D6272C20-B858-8F43-9463-BBD8A248080C}" type="presOf" srcId="{E26B0026-F072-0C46-AA56-F9BDEE0756B8}" destId="{5CC9A070-2CBA-A142-940F-C6008304FFA3}" srcOrd="0" destOrd="0" presId="urn:microsoft.com/office/officeart/2005/8/layout/process3"/>
    <dgm:cxn modelId="{5843CB2E-5B34-1441-904E-FFECAA39D2E9}" type="presOf" srcId="{ACF735EF-A50B-5A4B-A33C-E593A921F42C}" destId="{E76C4394-0DD1-3147-A997-BE42D9E6C863}" srcOrd="1" destOrd="0" presId="urn:microsoft.com/office/officeart/2005/8/layout/process3"/>
    <dgm:cxn modelId="{E4421F2F-BDD5-4B48-B598-9AD9E8C12E9C}" type="presOf" srcId="{ACF735EF-A50B-5A4B-A33C-E593A921F42C}" destId="{E0D27CDA-50C5-0846-A1C1-521A7798681B}" srcOrd="0" destOrd="0" presId="urn:microsoft.com/office/officeart/2005/8/layout/process3"/>
    <dgm:cxn modelId="{B00ADE39-0641-6843-99B1-0925E98A3681}" srcId="{ACF735EF-A50B-5A4B-A33C-E593A921F42C}" destId="{E26B0026-F072-0C46-AA56-F9BDEE0756B8}" srcOrd="0" destOrd="0" parTransId="{DFA822F0-D29B-AA46-A034-6C71960C8C75}" sibTransId="{760F4F5D-B964-6D4E-A821-429338E5814B}"/>
    <dgm:cxn modelId="{01F5324B-3A1D-A140-92A6-190A7BCBF881}" type="presOf" srcId="{D5758C7A-556A-3245-88B2-183CE1BB9295}" destId="{78F0002D-C302-434A-B132-B4957D13FF4C}" srcOrd="1" destOrd="0" presId="urn:microsoft.com/office/officeart/2005/8/layout/process3"/>
    <dgm:cxn modelId="{6CE41153-5584-DD4A-A1A0-AA6D8CE40DBA}" type="presOf" srcId="{D5758C7A-556A-3245-88B2-183CE1BB9295}" destId="{BF8B4CD4-2C8D-B64B-ACCF-58CE8F2E1481}" srcOrd="0" destOrd="0" presId="urn:microsoft.com/office/officeart/2005/8/layout/process3"/>
    <dgm:cxn modelId="{DFC76253-58BC-3545-BB18-040D33C37CF6}" type="presOf" srcId="{BA248B21-06EF-704B-BD97-52FCF5B31686}" destId="{BFE6272A-ED22-754D-99FF-72675DD5E13C}" srcOrd="1" destOrd="0" presId="urn:microsoft.com/office/officeart/2005/8/layout/process3"/>
    <dgm:cxn modelId="{DEB97F54-347C-A84A-8684-D40302A42645}" srcId="{FEE90D3B-41D6-4544-A3AF-F8D9B314D655}" destId="{C99AF4A3-11A6-1D4C-B5F5-1773C150C047}" srcOrd="0" destOrd="0" parTransId="{85D6C463-F953-FC4C-87BB-A9032AFB654B}" sibTransId="{D5758C7A-556A-3245-88B2-183CE1BB9295}"/>
    <dgm:cxn modelId="{8B250067-202C-1746-9767-D173515A8B4B}" type="presOf" srcId="{FBD20C92-F3D6-9D41-828D-09471518753F}" destId="{91D9A683-5FAD-164F-BA8D-DF8CFF972081}" srcOrd="0" destOrd="1" presId="urn:microsoft.com/office/officeart/2005/8/layout/process3"/>
    <dgm:cxn modelId="{13DD116D-3460-CF46-AA9E-FC3CF731FDCE}" type="presOf" srcId="{C99AF4A3-11A6-1D4C-B5F5-1773C150C047}" destId="{EF78C841-E358-024E-8874-BCCD9AFBC93D}" srcOrd="1" destOrd="0" presId="urn:microsoft.com/office/officeart/2005/8/layout/process3"/>
    <dgm:cxn modelId="{3264A370-26F4-E443-B3A4-25A48D8AB8CC}" type="presOf" srcId="{AF798D93-97BB-2243-A8AF-D4EEECA7B956}" destId="{5CC9A070-2CBA-A142-940F-C6008304FFA3}" srcOrd="0" destOrd="1" presId="urn:microsoft.com/office/officeart/2005/8/layout/process3"/>
    <dgm:cxn modelId="{04DEE174-BA61-F441-8A23-69E6B59C265F}" type="presOf" srcId="{39C995D7-C54B-4743-B650-085DDD714068}" destId="{50261134-4944-4944-B372-4F010D59E72C}" srcOrd="0" destOrd="0" presId="urn:microsoft.com/office/officeart/2005/8/layout/process3"/>
    <dgm:cxn modelId="{10C5AF76-72B4-0145-9A26-F9DACD1DC0DB}" type="presOf" srcId="{EA3BCEC1-BCC1-0D44-9FD0-13977EC7E3C0}" destId="{3CFF3DC2-EFE2-5145-BC4B-4C3A5F6E99ED}" srcOrd="0" destOrd="1" presId="urn:microsoft.com/office/officeart/2005/8/layout/process3"/>
    <dgm:cxn modelId="{5508DA7D-CC9C-0442-AF91-941B4EFC6B18}" srcId="{C99AF4A3-11A6-1D4C-B5F5-1773C150C047}" destId="{EA3BCEC1-BCC1-0D44-9FD0-13977EC7E3C0}" srcOrd="1" destOrd="0" parTransId="{DD7C3E02-D6F2-A143-BBF8-6E12A80B71B3}" sibTransId="{855F85D8-B51D-ED4F-B1A3-50A0C9834F1C}"/>
    <dgm:cxn modelId="{A3119C8A-AF52-D14F-A27C-5208BADAAF7B}" srcId="{39C995D7-C54B-4743-B650-085DDD714068}" destId="{FBD20C92-F3D6-9D41-828D-09471518753F}" srcOrd="1" destOrd="0" parTransId="{832FB6BC-6D20-BF4E-B8B3-50F01976B86B}" sibTransId="{D349572F-7E9F-7546-9CDD-680A40CABA57}"/>
    <dgm:cxn modelId="{2E139990-F1E0-1044-B509-42DCDE606DF2}" type="presOf" srcId="{AD8356CD-8C45-0C40-B068-2D7A697009D8}" destId="{5CC9A070-2CBA-A142-940F-C6008304FFA3}" srcOrd="0" destOrd="2" presId="urn:microsoft.com/office/officeart/2005/8/layout/process3"/>
    <dgm:cxn modelId="{C37D1497-AF40-0645-8AB2-6581A9FA1918}" srcId="{ACF735EF-A50B-5A4B-A33C-E593A921F42C}" destId="{AD8356CD-8C45-0C40-B068-2D7A697009D8}" srcOrd="2" destOrd="0" parTransId="{F58CA3C8-F198-FA4E-9FCA-09287842E41A}" sibTransId="{136F9C32-E1F8-2645-911A-622A60F570AE}"/>
    <dgm:cxn modelId="{60E4B69F-F2BC-F242-BA5A-3DB8FDA2B660}" srcId="{FEE90D3B-41D6-4544-A3AF-F8D9B314D655}" destId="{39C995D7-C54B-4743-B650-085DDD714068}" srcOrd="2" destOrd="0" parTransId="{D2C5EE1E-390A-2E4C-8B0E-80ACE9BEFE01}" sibTransId="{113891BC-F5C8-894F-BABA-F9975765913C}"/>
    <dgm:cxn modelId="{B91D9EA5-CF1B-D541-A9F5-8E74AFDF99AB}" srcId="{C99AF4A3-11A6-1D4C-B5F5-1773C150C047}" destId="{4CDA9F1F-EED0-2442-9F51-9909541DF9DD}" srcOrd="0" destOrd="0" parTransId="{D5C38883-A106-6145-BBDD-B6C8203B7965}" sibTransId="{D4207516-822B-D246-9A94-BA9B67386963}"/>
    <dgm:cxn modelId="{1E48D6A9-77B4-9646-9232-817F869647F2}" type="presOf" srcId="{4CDA9F1F-EED0-2442-9F51-9909541DF9DD}" destId="{3CFF3DC2-EFE2-5145-BC4B-4C3A5F6E99ED}" srcOrd="0" destOrd="0" presId="urn:microsoft.com/office/officeart/2005/8/layout/process3"/>
    <dgm:cxn modelId="{368B94AD-846A-F041-BC0A-55F8B2016DEC}" type="presOf" srcId="{A85DD486-CC0C-4142-BA72-528DABE6D412}" destId="{91D9A683-5FAD-164F-BA8D-DF8CFF972081}" srcOrd="0" destOrd="0" presId="urn:microsoft.com/office/officeart/2005/8/layout/process3"/>
    <dgm:cxn modelId="{F0AE50B8-9732-AB4C-BAE9-92ECA9DECC68}" srcId="{FEE90D3B-41D6-4544-A3AF-F8D9B314D655}" destId="{ACF735EF-A50B-5A4B-A33C-E593A921F42C}" srcOrd="1" destOrd="0" parTransId="{9387E398-E460-1548-9EC3-793C77D2DD4E}" sibTransId="{BA248B21-06EF-704B-BD97-52FCF5B31686}"/>
    <dgm:cxn modelId="{BD7E7AC3-BA0F-164D-962B-64BCF430D727}" type="presOf" srcId="{FEE90D3B-41D6-4544-A3AF-F8D9B314D655}" destId="{62E7F5BE-D074-C54C-9BB6-F14781028EE7}" srcOrd="0" destOrd="0" presId="urn:microsoft.com/office/officeart/2005/8/layout/process3"/>
    <dgm:cxn modelId="{3F0486C4-AC60-E54E-9A9F-FC3771C0EB92}" srcId="{39C995D7-C54B-4743-B650-085DDD714068}" destId="{A85DD486-CC0C-4142-BA72-528DABE6D412}" srcOrd="0" destOrd="0" parTransId="{0BDF637C-A57B-194E-822B-1EE2C5B69302}" sibTransId="{A8B72130-E334-494D-B604-F8567C10725F}"/>
    <dgm:cxn modelId="{FA9797CA-9707-6A47-8559-060A82585060}" srcId="{ACF735EF-A50B-5A4B-A33C-E593A921F42C}" destId="{AF798D93-97BB-2243-A8AF-D4EEECA7B956}" srcOrd="1" destOrd="0" parTransId="{94F0CD12-4162-9145-994B-D80EF35D553F}" sibTransId="{EA16F387-84D0-154C-A8C3-CCD2784D554E}"/>
    <dgm:cxn modelId="{6C9DF3D0-521E-4841-9B7B-87C938BB73BA}" type="presOf" srcId="{C99AF4A3-11A6-1D4C-B5F5-1773C150C047}" destId="{7C6FF9F9-AE5C-454E-9044-C676ED238109}" srcOrd="0" destOrd="0" presId="urn:microsoft.com/office/officeart/2005/8/layout/process3"/>
    <dgm:cxn modelId="{5CA92FE9-90BC-3E4B-A626-37E50304D232}" type="presOf" srcId="{BA248B21-06EF-704B-BD97-52FCF5B31686}" destId="{8BF784C3-B123-8F40-B01F-C2FB93EE4A88}" srcOrd="0" destOrd="0" presId="urn:microsoft.com/office/officeart/2005/8/layout/process3"/>
    <dgm:cxn modelId="{F98BE470-102F-C446-9C6D-56890710C7DA}" type="presParOf" srcId="{62E7F5BE-D074-C54C-9BB6-F14781028EE7}" destId="{F2231994-466D-4145-9EE9-36E77E90BCB9}" srcOrd="0" destOrd="0" presId="urn:microsoft.com/office/officeart/2005/8/layout/process3"/>
    <dgm:cxn modelId="{33386D8E-E420-A84B-BC61-19735672E29F}" type="presParOf" srcId="{F2231994-466D-4145-9EE9-36E77E90BCB9}" destId="{7C6FF9F9-AE5C-454E-9044-C676ED238109}" srcOrd="0" destOrd="0" presId="urn:microsoft.com/office/officeart/2005/8/layout/process3"/>
    <dgm:cxn modelId="{75CE9028-4BD8-AE49-A3B1-047CE246942E}" type="presParOf" srcId="{F2231994-466D-4145-9EE9-36E77E90BCB9}" destId="{EF78C841-E358-024E-8874-BCCD9AFBC93D}" srcOrd="1" destOrd="0" presId="urn:microsoft.com/office/officeart/2005/8/layout/process3"/>
    <dgm:cxn modelId="{D1656165-751C-A54B-AFEF-6115240F6A1D}" type="presParOf" srcId="{F2231994-466D-4145-9EE9-36E77E90BCB9}" destId="{3CFF3DC2-EFE2-5145-BC4B-4C3A5F6E99ED}" srcOrd="2" destOrd="0" presId="urn:microsoft.com/office/officeart/2005/8/layout/process3"/>
    <dgm:cxn modelId="{9D4EC14B-24FA-C442-BF6B-A01A2B41B600}" type="presParOf" srcId="{62E7F5BE-D074-C54C-9BB6-F14781028EE7}" destId="{BF8B4CD4-2C8D-B64B-ACCF-58CE8F2E1481}" srcOrd="1" destOrd="0" presId="urn:microsoft.com/office/officeart/2005/8/layout/process3"/>
    <dgm:cxn modelId="{988FFA03-ECA0-6844-B687-1E6D1DB7CAC4}" type="presParOf" srcId="{BF8B4CD4-2C8D-B64B-ACCF-58CE8F2E1481}" destId="{78F0002D-C302-434A-B132-B4957D13FF4C}" srcOrd="0" destOrd="0" presId="urn:microsoft.com/office/officeart/2005/8/layout/process3"/>
    <dgm:cxn modelId="{8C0E6DFA-ADB1-464F-A3BF-59CF187E921F}" type="presParOf" srcId="{62E7F5BE-D074-C54C-9BB6-F14781028EE7}" destId="{A4577F60-05C9-5F49-9FF7-BE797344DB49}" srcOrd="2" destOrd="0" presId="urn:microsoft.com/office/officeart/2005/8/layout/process3"/>
    <dgm:cxn modelId="{29B578A4-BC3A-0F46-94CC-A2D4B00CD3CE}" type="presParOf" srcId="{A4577F60-05C9-5F49-9FF7-BE797344DB49}" destId="{E0D27CDA-50C5-0846-A1C1-521A7798681B}" srcOrd="0" destOrd="0" presId="urn:microsoft.com/office/officeart/2005/8/layout/process3"/>
    <dgm:cxn modelId="{DCEDAAF7-89F6-D845-BCA0-08173F6DBE5C}" type="presParOf" srcId="{A4577F60-05C9-5F49-9FF7-BE797344DB49}" destId="{E76C4394-0DD1-3147-A997-BE42D9E6C863}" srcOrd="1" destOrd="0" presId="urn:microsoft.com/office/officeart/2005/8/layout/process3"/>
    <dgm:cxn modelId="{C3D87309-5878-224D-975C-CBAF5635A38B}" type="presParOf" srcId="{A4577F60-05C9-5F49-9FF7-BE797344DB49}" destId="{5CC9A070-2CBA-A142-940F-C6008304FFA3}" srcOrd="2" destOrd="0" presId="urn:microsoft.com/office/officeart/2005/8/layout/process3"/>
    <dgm:cxn modelId="{78066858-120A-314B-9C38-FD0C120EF56E}" type="presParOf" srcId="{62E7F5BE-D074-C54C-9BB6-F14781028EE7}" destId="{8BF784C3-B123-8F40-B01F-C2FB93EE4A88}" srcOrd="3" destOrd="0" presId="urn:microsoft.com/office/officeart/2005/8/layout/process3"/>
    <dgm:cxn modelId="{38F3550F-3979-6041-9B6E-2B3480F2D42F}" type="presParOf" srcId="{8BF784C3-B123-8F40-B01F-C2FB93EE4A88}" destId="{BFE6272A-ED22-754D-99FF-72675DD5E13C}" srcOrd="0" destOrd="0" presId="urn:microsoft.com/office/officeart/2005/8/layout/process3"/>
    <dgm:cxn modelId="{48BB19B7-D2A5-8643-8324-0F60274C34DE}" type="presParOf" srcId="{62E7F5BE-D074-C54C-9BB6-F14781028EE7}" destId="{55ADF673-E66D-5940-9393-D2D675102F00}" srcOrd="4" destOrd="0" presId="urn:microsoft.com/office/officeart/2005/8/layout/process3"/>
    <dgm:cxn modelId="{3CCE4143-779C-054B-96F1-6055D203D2E2}" type="presParOf" srcId="{55ADF673-E66D-5940-9393-D2D675102F00}" destId="{50261134-4944-4944-B372-4F010D59E72C}" srcOrd="0" destOrd="0" presId="urn:microsoft.com/office/officeart/2005/8/layout/process3"/>
    <dgm:cxn modelId="{EA3A5E05-ABB1-D54E-9760-2954994A92C2}" type="presParOf" srcId="{55ADF673-E66D-5940-9393-D2D675102F00}" destId="{DD84A3ED-1D68-714E-8CAA-6355B1430633}" srcOrd="1" destOrd="0" presId="urn:microsoft.com/office/officeart/2005/8/layout/process3"/>
    <dgm:cxn modelId="{C50F44F1-E2C6-A846-B13E-3FAC0312D951}" type="presParOf" srcId="{55ADF673-E66D-5940-9393-D2D675102F00}" destId="{91D9A683-5FAD-164F-BA8D-DF8CFF97208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572EB8-C414-7443-B602-ADDAA1713E45}">
      <dsp:nvSpPr>
        <dsp:cNvPr id="0" name=""/>
        <dsp:cNvSpPr/>
      </dsp:nvSpPr>
      <dsp:spPr>
        <a:xfrm>
          <a:off x="2964656" y="2460"/>
          <a:ext cx="6262686" cy="6958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Outline</a:t>
          </a:r>
        </a:p>
      </dsp:txBody>
      <dsp:txXfrm>
        <a:off x="2985037" y="22841"/>
        <a:ext cx="6221924" cy="655092"/>
      </dsp:txXfrm>
    </dsp:sp>
    <dsp:sp modelId="{7F1D47FA-0DC2-EF48-ABB2-546A0107FEFA}">
      <dsp:nvSpPr>
        <dsp:cNvPr id="0" name=""/>
        <dsp:cNvSpPr/>
      </dsp:nvSpPr>
      <dsp:spPr>
        <a:xfrm>
          <a:off x="2964656" y="823568"/>
          <a:ext cx="695854" cy="69585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06713B-90EF-3748-90B5-CC0EB0C734C4}">
      <dsp:nvSpPr>
        <dsp:cNvPr id="0" name=""/>
        <dsp:cNvSpPr/>
      </dsp:nvSpPr>
      <dsp:spPr>
        <a:xfrm>
          <a:off x="3702261" y="823568"/>
          <a:ext cx="5525081" cy="695854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Background and Rationale</a:t>
          </a:r>
        </a:p>
      </dsp:txBody>
      <dsp:txXfrm>
        <a:off x="3736236" y="857543"/>
        <a:ext cx="5457131" cy="627904"/>
      </dsp:txXfrm>
    </dsp:sp>
    <dsp:sp modelId="{B592E33B-7392-1C49-92F1-9B5C207DC50E}">
      <dsp:nvSpPr>
        <dsp:cNvPr id="0" name=""/>
        <dsp:cNvSpPr/>
      </dsp:nvSpPr>
      <dsp:spPr>
        <a:xfrm>
          <a:off x="2964656" y="1602925"/>
          <a:ext cx="695854" cy="69585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B010C-5AF8-AD4E-AEA7-E5BDBFBF0FA9}">
      <dsp:nvSpPr>
        <dsp:cNvPr id="0" name=""/>
        <dsp:cNvSpPr/>
      </dsp:nvSpPr>
      <dsp:spPr>
        <a:xfrm>
          <a:off x="3702261" y="1602925"/>
          <a:ext cx="5525081" cy="695854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Aims and Hypotheses</a:t>
          </a:r>
        </a:p>
      </dsp:txBody>
      <dsp:txXfrm>
        <a:off x="3736236" y="1636900"/>
        <a:ext cx="5457131" cy="627904"/>
      </dsp:txXfrm>
    </dsp:sp>
    <dsp:sp modelId="{ECA54DE8-F04A-354D-827C-AC926A008521}">
      <dsp:nvSpPr>
        <dsp:cNvPr id="0" name=""/>
        <dsp:cNvSpPr/>
      </dsp:nvSpPr>
      <dsp:spPr>
        <a:xfrm>
          <a:off x="2964656" y="2382282"/>
          <a:ext cx="695854" cy="69585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3443F5-9D29-5D41-8339-A9E8A3F85FB0}">
      <dsp:nvSpPr>
        <dsp:cNvPr id="0" name=""/>
        <dsp:cNvSpPr/>
      </dsp:nvSpPr>
      <dsp:spPr>
        <a:xfrm>
          <a:off x="3702261" y="2382282"/>
          <a:ext cx="5525081" cy="695854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Methods</a:t>
          </a:r>
        </a:p>
      </dsp:txBody>
      <dsp:txXfrm>
        <a:off x="3736236" y="2416257"/>
        <a:ext cx="5457131" cy="627904"/>
      </dsp:txXfrm>
    </dsp:sp>
    <dsp:sp modelId="{27713544-23A7-2A40-8AF2-4F162CA8AE4B}">
      <dsp:nvSpPr>
        <dsp:cNvPr id="0" name=""/>
        <dsp:cNvSpPr/>
      </dsp:nvSpPr>
      <dsp:spPr>
        <a:xfrm>
          <a:off x="2964656" y="3161638"/>
          <a:ext cx="695854" cy="69585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0FCC64-3982-0648-A673-C1F327C0D029}">
      <dsp:nvSpPr>
        <dsp:cNvPr id="0" name=""/>
        <dsp:cNvSpPr/>
      </dsp:nvSpPr>
      <dsp:spPr>
        <a:xfrm>
          <a:off x="3702261" y="3161638"/>
          <a:ext cx="5525081" cy="695854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Preliminary Results and Interpretation</a:t>
          </a:r>
        </a:p>
      </dsp:txBody>
      <dsp:txXfrm>
        <a:off x="3736236" y="3195613"/>
        <a:ext cx="5457131" cy="627904"/>
      </dsp:txXfrm>
    </dsp:sp>
    <dsp:sp modelId="{8CF0F399-EC85-2943-8D4E-06C76AF19C6F}">
      <dsp:nvSpPr>
        <dsp:cNvPr id="0" name=""/>
        <dsp:cNvSpPr/>
      </dsp:nvSpPr>
      <dsp:spPr>
        <a:xfrm>
          <a:off x="2964656" y="3940995"/>
          <a:ext cx="695854" cy="69585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FD84C-C1B3-8D4B-8E97-2D36F9F8011B}">
      <dsp:nvSpPr>
        <dsp:cNvPr id="0" name=""/>
        <dsp:cNvSpPr/>
      </dsp:nvSpPr>
      <dsp:spPr>
        <a:xfrm>
          <a:off x="3702261" y="3940995"/>
          <a:ext cx="5525081" cy="695854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Discussion and Future Plans</a:t>
          </a:r>
        </a:p>
      </dsp:txBody>
      <dsp:txXfrm>
        <a:off x="3736236" y="3974970"/>
        <a:ext cx="5457131" cy="627904"/>
      </dsp:txXfrm>
    </dsp:sp>
    <dsp:sp modelId="{2B446E57-6D5B-C943-AC77-458885FF399F}">
      <dsp:nvSpPr>
        <dsp:cNvPr id="0" name=""/>
        <dsp:cNvSpPr/>
      </dsp:nvSpPr>
      <dsp:spPr>
        <a:xfrm>
          <a:off x="2964656" y="4720352"/>
          <a:ext cx="695854" cy="69585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F56157-EEE7-FB40-80FE-F955BDCF3A22}">
      <dsp:nvSpPr>
        <dsp:cNvPr id="0" name=""/>
        <dsp:cNvSpPr/>
      </dsp:nvSpPr>
      <dsp:spPr>
        <a:xfrm>
          <a:off x="3702261" y="4720352"/>
          <a:ext cx="5525081" cy="695854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Acknowledgements</a:t>
          </a:r>
        </a:p>
      </dsp:txBody>
      <dsp:txXfrm>
        <a:off x="3736236" y="4754327"/>
        <a:ext cx="5457131" cy="6279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12BEBE-A59F-1841-98B9-A51DA0732FA1}">
      <dsp:nvSpPr>
        <dsp:cNvPr id="0" name=""/>
        <dsp:cNvSpPr/>
      </dsp:nvSpPr>
      <dsp:spPr>
        <a:xfrm>
          <a:off x="1210406" y="15530"/>
          <a:ext cx="5678542" cy="567854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Hand Segmentation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Pros: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”Gold standard" for accuracy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Cons: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Time intensive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Labor intensive</a:t>
          </a:r>
        </a:p>
      </dsp:txBody>
      <dsp:txXfrm>
        <a:off x="2003356" y="685152"/>
        <a:ext cx="3274114" cy="4339298"/>
      </dsp:txXfrm>
    </dsp:sp>
    <dsp:sp modelId="{353FD007-FD41-EB4B-8F6E-6B92C379AD7F}">
      <dsp:nvSpPr>
        <dsp:cNvPr id="0" name=""/>
        <dsp:cNvSpPr/>
      </dsp:nvSpPr>
      <dsp:spPr>
        <a:xfrm>
          <a:off x="5303050" y="15530"/>
          <a:ext cx="5678542" cy="567854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Automated Segmentation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Pros: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Fast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Minimal* labor input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Precise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Cons: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Unproven accuracy</a:t>
          </a:r>
        </a:p>
      </dsp:txBody>
      <dsp:txXfrm>
        <a:off x="6914528" y="685152"/>
        <a:ext cx="3274114" cy="43392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8C841-E358-024E-8874-BCCD9AFBC93D}">
      <dsp:nvSpPr>
        <dsp:cNvPr id="0" name=""/>
        <dsp:cNvSpPr/>
      </dsp:nvSpPr>
      <dsp:spPr>
        <a:xfrm>
          <a:off x="5230" y="1239669"/>
          <a:ext cx="2378024" cy="8640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Template Brain</a:t>
          </a:r>
        </a:p>
      </dsp:txBody>
      <dsp:txXfrm>
        <a:off x="5230" y="1239669"/>
        <a:ext cx="2378024" cy="576000"/>
      </dsp:txXfrm>
    </dsp:sp>
    <dsp:sp modelId="{3CFF3DC2-EFE2-5145-BC4B-4C3A5F6E99ED}">
      <dsp:nvSpPr>
        <dsp:cNvPr id="0" name=""/>
        <dsp:cNvSpPr/>
      </dsp:nvSpPr>
      <dsp:spPr>
        <a:xfrm>
          <a:off x="492295" y="1815669"/>
          <a:ext cx="2378024" cy="129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NMT</a:t>
          </a:r>
        </a:p>
      </dsp:txBody>
      <dsp:txXfrm>
        <a:off x="530254" y="1853628"/>
        <a:ext cx="2302106" cy="1220082"/>
      </dsp:txXfrm>
    </dsp:sp>
    <dsp:sp modelId="{BF8B4CD4-2C8D-B64B-ACCF-58CE8F2E1481}">
      <dsp:nvSpPr>
        <dsp:cNvPr id="0" name=""/>
        <dsp:cNvSpPr/>
      </dsp:nvSpPr>
      <dsp:spPr>
        <a:xfrm>
          <a:off x="2743754" y="1231639"/>
          <a:ext cx="764259" cy="5920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743754" y="1350051"/>
        <a:ext cx="586641" cy="355235"/>
      </dsp:txXfrm>
    </dsp:sp>
    <dsp:sp modelId="{E76C4394-0DD1-3147-A997-BE42D9E6C863}">
      <dsp:nvSpPr>
        <dsp:cNvPr id="0" name=""/>
        <dsp:cNvSpPr/>
      </dsp:nvSpPr>
      <dsp:spPr>
        <a:xfrm>
          <a:off x="3825254" y="1239669"/>
          <a:ext cx="2378024" cy="8640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Atlas</a:t>
          </a:r>
        </a:p>
      </dsp:txBody>
      <dsp:txXfrm>
        <a:off x="3825254" y="1239669"/>
        <a:ext cx="2378024" cy="576000"/>
      </dsp:txXfrm>
    </dsp:sp>
    <dsp:sp modelId="{5CC9A070-2CBA-A142-940F-C6008304FFA3}">
      <dsp:nvSpPr>
        <dsp:cNvPr id="0" name=""/>
        <dsp:cNvSpPr/>
      </dsp:nvSpPr>
      <dsp:spPr>
        <a:xfrm>
          <a:off x="4312320" y="1815669"/>
          <a:ext cx="2378024" cy="129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CHARM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SARM</a:t>
          </a:r>
        </a:p>
      </dsp:txBody>
      <dsp:txXfrm>
        <a:off x="4350279" y="1853628"/>
        <a:ext cx="2302106" cy="1220082"/>
      </dsp:txXfrm>
    </dsp:sp>
    <dsp:sp modelId="{8BF784C3-B123-8F40-B01F-C2FB93EE4A88}">
      <dsp:nvSpPr>
        <dsp:cNvPr id="0" name=""/>
        <dsp:cNvSpPr/>
      </dsp:nvSpPr>
      <dsp:spPr>
        <a:xfrm>
          <a:off x="6563779" y="1231639"/>
          <a:ext cx="764259" cy="5920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6563779" y="1350051"/>
        <a:ext cx="586641" cy="355235"/>
      </dsp:txXfrm>
    </dsp:sp>
    <dsp:sp modelId="{DD84A3ED-1D68-714E-8CAA-6355B1430633}">
      <dsp:nvSpPr>
        <dsp:cNvPr id="0" name=""/>
        <dsp:cNvSpPr/>
      </dsp:nvSpPr>
      <dsp:spPr>
        <a:xfrm>
          <a:off x="7645279" y="1239669"/>
          <a:ext cx="2378024" cy="8640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Pipeline</a:t>
          </a:r>
        </a:p>
      </dsp:txBody>
      <dsp:txXfrm>
        <a:off x="7645279" y="1239669"/>
        <a:ext cx="2378024" cy="576000"/>
      </dsp:txXfrm>
    </dsp:sp>
    <dsp:sp modelId="{91D9A683-5FAD-164F-BA8D-DF8CFF972081}">
      <dsp:nvSpPr>
        <dsp:cNvPr id="0" name=""/>
        <dsp:cNvSpPr/>
      </dsp:nvSpPr>
      <dsp:spPr>
        <a:xfrm>
          <a:off x="8132345" y="1815669"/>
          <a:ext cx="2378024" cy="129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AFNI @</a:t>
          </a:r>
          <a:r>
            <a:rPr lang="en-US" sz="2000" kern="1200" dirty="0" err="1"/>
            <a:t>animal_warper</a:t>
          </a:r>
          <a:endParaRPr lang="en-US" sz="2000" kern="1200" dirty="0"/>
        </a:p>
      </dsp:txBody>
      <dsp:txXfrm>
        <a:off x="8170304" y="1853628"/>
        <a:ext cx="2302106" cy="1220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07790-B36C-1646-A352-FDAD69876C08}" type="datetimeFigureOut">
              <a:rPr lang="en-US" smtClean="0"/>
              <a:t>7/25/22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C165A-AD05-DD42-8935-118AC972D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37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01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70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97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06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8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06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79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51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24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92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14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504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51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6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97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SARM/CHARM subregions included in amygdala/insula volumetric calculations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809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male with the highest points on the AS is the male who wouldn’t fit in the </a:t>
            </a:r>
            <a:r>
              <a:rPr lang="en-US" dirty="0" err="1"/>
              <a:t>stereotax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977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outlier on the left HS is the male who didn’t fit in the </a:t>
            </a:r>
            <a:r>
              <a:rPr lang="en-US" dirty="0" err="1"/>
              <a:t>stereotax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411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01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Screenshots comparing hand and auto parcellations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451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Screenshots comparing hand and auto parcellations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91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28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53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73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50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29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12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C165A-AD05-DD42-8935-118AC972DF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53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C846-97AE-1644-93A0-0687172D5756}" type="datetimeFigureOut">
              <a:rPr lang="en-US" smtClean="0"/>
              <a:t>7/25/22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C243-7D7F-5548-AD5D-F8E5067AD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61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C846-97AE-1644-93A0-0687172D5756}" type="datetimeFigureOut">
              <a:rPr lang="en-US" smtClean="0"/>
              <a:t>7/25/22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C243-7D7F-5548-AD5D-F8E5067AD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3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C846-97AE-1644-93A0-0687172D5756}" type="datetimeFigureOut">
              <a:rPr lang="en-US" smtClean="0"/>
              <a:t>7/25/22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C243-7D7F-5548-AD5D-F8E5067AD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53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C846-97AE-1644-93A0-0687172D5756}" type="datetimeFigureOut">
              <a:rPr lang="en-US" smtClean="0"/>
              <a:t>7/25/22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C243-7D7F-5548-AD5D-F8E5067AD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1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C846-97AE-1644-93A0-0687172D5756}" type="datetimeFigureOut">
              <a:rPr lang="en-US" smtClean="0"/>
              <a:t>7/25/22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C243-7D7F-5548-AD5D-F8E5067AD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6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C846-97AE-1644-93A0-0687172D5756}" type="datetimeFigureOut">
              <a:rPr lang="en-US" smtClean="0"/>
              <a:t>7/25/22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C243-7D7F-5548-AD5D-F8E5067AD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4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C846-97AE-1644-93A0-0687172D5756}" type="datetimeFigureOut">
              <a:rPr lang="en-US" smtClean="0"/>
              <a:t>7/25/22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C243-7D7F-5548-AD5D-F8E5067AD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17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C846-97AE-1644-93A0-0687172D5756}" type="datetimeFigureOut">
              <a:rPr lang="en-US" smtClean="0"/>
              <a:t>7/25/22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C243-7D7F-5548-AD5D-F8E5067AD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83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C846-97AE-1644-93A0-0687172D5756}" type="datetimeFigureOut">
              <a:rPr lang="en-US" smtClean="0"/>
              <a:t>7/25/22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C243-7D7F-5548-AD5D-F8E5067AD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6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C846-97AE-1644-93A0-0687172D5756}" type="datetimeFigureOut">
              <a:rPr lang="en-US" smtClean="0"/>
              <a:t>7/25/22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C243-7D7F-5548-AD5D-F8E5067AD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40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C846-97AE-1644-93A0-0687172D5756}" type="datetimeFigureOut">
              <a:rPr lang="en-US" smtClean="0"/>
              <a:t>7/25/22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C243-7D7F-5548-AD5D-F8E5067AD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3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4C846-97AE-1644-93A0-0687172D5756}" type="datetimeFigureOut">
              <a:rPr lang="en-US" smtClean="0"/>
              <a:t>7/25/22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CC243-7D7F-5548-AD5D-F8E5067AD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231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euroimage.2021.117996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https:/doi.org/10.1016/j.neuroimage.2006.01.015" TargetMode="External"/><Relationship Id="rId5" Type="http://schemas.openxmlformats.org/officeDocument/2006/relationships/hyperlink" Target="https://doi.org/https:/doi.org/10.1016/j.neuroimage.2017.04.063" TargetMode="External"/><Relationship Id="rId4" Type="http://schemas.openxmlformats.org/officeDocument/2006/relationships/hyperlink" Target="https://doi.org/10.1016/j.neuroimage.2021.11799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84F15-8E4C-F7D4-F1CC-879D81743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Validation of automated MRI segmentation protocols of neuroanatomical regions of the rhesus macaque brain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BEE489-02C3-D47E-2BED-504A29BEC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/>
          </a:bodyPr>
          <a:lstStyle/>
          <a:p>
            <a:r>
              <a:rPr lang="en-US" sz="2700" dirty="0"/>
              <a:t>Brittany Davis</a:t>
            </a:r>
          </a:p>
          <a:p>
            <a:r>
              <a:rPr lang="en-US" sz="2700" dirty="0"/>
              <a:t>Bliss-Moreau Laboratory</a:t>
            </a:r>
          </a:p>
        </p:txBody>
      </p:sp>
    </p:spTree>
    <p:extLst>
      <p:ext uri="{BB962C8B-B14F-4D97-AF65-F5344CB8AC3E}">
        <p14:creationId xmlns:p14="http://schemas.microsoft.com/office/powerpoint/2010/main" val="643420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B79B3-BD5D-F2BB-34CB-DAF36B7F1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22122-3A6D-0939-D830-931EEA07F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Plan:</a:t>
            </a:r>
          </a:p>
          <a:p>
            <a:pPr lvl="1"/>
            <a:r>
              <a:rPr lang="en-US" dirty="0"/>
              <a:t>Calculate and compare relative volumes for amygdala and insula between automated and hand segmentation methods</a:t>
            </a:r>
          </a:p>
          <a:p>
            <a:pPr lvl="1"/>
            <a:r>
              <a:rPr lang="en-US" dirty="0"/>
              <a:t>Are relative volumes from automated segmentation a significant predictor of volumes from hand segmentation?</a:t>
            </a:r>
          </a:p>
        </p:txBody>
      </p:sp>
      <p:pic>
        <p:nvPicPr>
          <p:cNvPr id="5" name="Graphic 4" descr="Research with solid fill">
            <a:extLst>
              <a:ext uri="{FF2B5EF4-FFF2-40B4-BE49-F238E27FC236}">
                <a16:creationId xmlns:a16="http://schemas.microsoft.com/office/drawing/2014/main" id="{A75D434E-0940-8020-21A6-0D3D1F47A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92700" y="4305300"/>
            <a:ext cx="20066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10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4A77-3C43-4B19-B837-9CEEF55D1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</a:t>
            </a:r>
          </a:p>
        </p:txBody>
      </p:sp>
      <p:pic>
        <p:nvPicPr>
          <p:cNvPr id="35" name="Content Placeholder 34" descr="Diagram&#10;&#10;Description automatically generated">
            <a:extLst>
              <a:ext uri="{FF2B5EF4-FFF2-40B4-BE49-F238E27FC236}">
                <a16:creationId xmlns:a16="http://schemas.microsoft.com/office/drawing/2014/main" id="{A138B3E3-B116-4FBF-7E67-C617B9811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4300" y="983810"/>
            <a:ext cx="9423400" cy="5509065"/>
          </a:xfrm>
        </p:spPr>
      </p:pic>
    </p:spTree>
    <p:extLst>
      <p:ext uri="{BB962C8B-B14F-4D97-AF65-F5344CB8AC3E}">
        <p14:creationId xmlns:p14="http://schemas.microsoft.com/office/powerpoint/2010/main" val="3789490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28D16-891F-50E4-BF35-29A5A9CD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29402-D3F0-A8D2-8B56-48FFCE1A6B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46543" y="1891462"/>
            <a:ext cx="4656065" cy="3645738"/>
          </a:xfrm>
        </p:spPr>
        <p:txBody>
          <a:bodyPr>
            <a:normAutofit/>
          </a:bodyPr>
          <a:lstStyle/>
          <a:p>
            <a:r>
              <a:rPr lang="en-US" dirty="0"/>
              <a:t>Linear Mixed Model :</a:t>
            </a:r>
          </a:p>
          <a:p>
            <a:pPr lvl="1"/>
            <a:r>
              <a:rPr lang="en-US" dirty="0"/>
              <a:t>Auto segmented volume was NOT a significant predictor of hand segmented volume</a:t>
            </a:r>
          </a:p>
          <a:p>
            <a:pPr lvl="2"/>
            <a:r>
              <a:rPr lang="en-US" dirty="0">
                <a:sym typeface="Symbol" pitchFamily="2" charset="2"/>
              </a:rPr>
              <a:t></a:t>
            </a:r>
            <a:r>
              <a:rPr lang="en-US" baseline="30000" dirty="0"/>
              <a:t>2 </a:t>
            </a:r>
            <a:r>
              <a:rPr lang="en-US" dirty="0"/>
              <a:t>(1) = 0.35, </a:t>
            </a:r>
            <a:r>
              <a:rPr lang="en-US" i="1" dirty="0"/>
              <a:t>p</a:t>
            </a:r>
            <a:r>
              <a:rPr lang="en-US" dirty="0"/>
              <a:t> = 0.56</a:t>
            </a:r>
          </a:p>
          <a:p>
            <a:pPr lvl="1"/>
            <a:r>
              <a:rPr lang="en-US" dirty="0"/>
              <a:t>No effect of age </a:t>
            </a:r>
          </a:p>
          <a:p>
            <a:pPr lvl="2"/>
            <a:r>
              <a:rPr lang="en-US" dirty="0">
                <a:sym typeface="Symbol" pitchFamily="2" charset="2"/>
              </a:rPr>
              <a:t></a:t>
            </a:r>
            <a:r>
              <a:rPr lang="en-US" baseline="30000" dirty="0"/>
              <a:t>2</a:t>
            </a:r>
            <a:r>
              <a:rPr lang="en-US" dirty="0"/>
              <a:t> (1) = 0.38, </a:t>
            </a:r>
            <a:r>
              <a:rPr lang="en-US" i="1" dirty="0"/>
              <a:t>p</a:t>
            </a:r>
            <a:r>
              <a:rPr lang="en-US" dirty="0"/>
              <a:t> = 0.53</a:t>
            </a:r>
          </a:p>
          <a:p>
            <a:pPr lvl="1"/>
            <a:r>
              <a:rPr lang="en-US" dirty="0"/>
              <a:t>No effect of sex </a:t>
            </a:r>
          </a:p>
          <a:p>
            <a:pPr lvl="2"/>
            <a:r>
              <a:rPr lang="en-US" dirty="0">
                <a:sym typeface="Symbol" pitchFamily="2" charset="2"/>
              </a:rPr>
              <a:t></a:t>
            </a:r>
            <a:r>
              <a:rPr lang="en-US" baseline="30000" dirty="0"/>
              <a:t>2</a:t>
            </a:r>
            <a:r>
              <a:rPr lang="en-US" dirty="0"/>
              <a:t> (1) = 1.96, </a:t>
            </a:r>
            <a:r>
              <a:rPr lang="en-US" i="1" dirty="0"/>
              <a:t>p</a:t>
            </a:r>
            <a:r>
              <a:rPr lang="en-US" dirty="0"/>
              <a:t> = 0.16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22" name="Content Placeholder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5A92EA6-09C4-108C-8F5E-9C837B73E0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9392" y="1891462"/>
            <a:ext cx="6959600" cy="3670473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959B08C-F02C-2F09-B93F-37A3EFB1BBFA}"/>
              </a:ext>
            </a:extLst>
          </p:cNvPr>
          <p:cNvSpPr txBox="1"/>
          <p:nvPr/>
        </p:nvSpPr>
        <p:spPr>
          <a:xfrm>
            <a:off x="1016000" y="5537200"/>
            <a:ext cx="2753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/>
              <a:t>r = </a:t>
            </a:r>
            <a:r>
              <a:rPr lang="en-US" sz="2000" dirty="0"/>
              <a:t>-0.16 </a:t>
            </a:r>
          </a:p>
          <a:p>
            <a:pPr lvl="1"/>
            <a:r>
              <a:rPr lang="en-US" sz="2000" i="1" dirty="0"/>
              <a:t>p = </a:t>
            </a:r>
            <a:r>
              <a:rPr lang="en-US" sz="2000" dirty="0"/>
              <a:t>0.54</a:t>
            </a:r>
          </a:p>
        </p:txBody>
      </p:sp>
    </p:spTree>
    <p:extLst>
      <p:ext uri="{BB962C8B-B14F-4D97-AF65-F5344CB8AC3E}">
        <p14:creationId xmlns:p14="http://schemas.microsoft.com/office/powerpoint/2010/main" val="1722189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E465-93A1-1347-B798-4F249CA7D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</a:t>
            </a:r>
          </a:p>
        </p:txBody>
      </p:sp>
      <p:pic>
        <p:nvPicPr>
          <p:cNvPr id="29" name="Content Placeholder 28" descr="Diagram&#10;&#10;Description automatically generated">
            <a:extLst>
              <a:ext uri="{FF2B5EF4-FFF2-40B4-BE49-F238E27FC236}">
                <a16:creationId xmlns:a16="http://schemas.microsoft.com/office/drawing/2014/main" id="{E77EB3B3-AF9E-9FC0-60C7-36116D3E4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1602" y="1027906"/>
            <a:ext cx="9748796" cy="5447856"/>
          </a:xfrm>
        </p:spPr>
      </p:pic>
    </p:spTree>
    <p:extLst>
      <p:ext uri="{BB962C8B-B14F-4D97-AF65-F5344CB8AC3E}">
        <p14:creationId xmlns:p14="http://schemas.microsoft.com/office/powerpoint/2010/main" val="2188232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2F2EA6-1E46-7C61-F260-D1EE3424F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E7AD71-FB85-68AC-5491-0AEBB27F6A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37400" y="1835943"/>
            <a:ext cx="5054600" cy="3723283"/>
          </a:xfrm>
        </p:spPr>
        <p:txBody>
          <a:bodyPr>
            <a:normAutofit/>
          </a:bodyPr>
          <a:lstStyle/>
          <a:p>
            <a:r>
              <a:rPr lang="en-US" dirty="0"/>
              <a:t>Linear Regression Model :</a:t>
            </a:r>
          </a:p>
          <a:p>
            <a:pPr lvl="1"/>
            <a:r>
              <a:rPr lang="en-US" dirty="0"/>
              <a:t>Auto segmented volume WAS a significant predictor of hand segmented volume</a:t>
            </a:r>
          </a:p>
          <a:p>
            <a:pPr lvl="2"/>
            <a:r>
              <a:rPr lang="en-US" dirty="0">
                <a:sym typeface="Symbol" pitchFamily="2" charset="2"/>
              </a:rPr>
              <a:t></a:t>
            </a:r>
            <a:r>
              <a:rPr lang="en-US" baseline="30000" dirty="0"/>
              <a:t>2</a:t>
            </a:r>
            <a:r>
              <a:rPr lang="en-US" dirty="0"/>
              <a:t> (1) = 10.91,</a:t>
            </a:r>
            <a:r>
              <a:rPr lang="en-US" i="1" dirty="0"/>
              <a:t> p </a:t>
            </a:r>
            <a:r>
              <a:rPr lang="en-US" dirty="0"/>
              <a:t>&lt; 0.001</a:t>
            </a:r>
          </a:p>
          <a:p>
            <a:pPr lvl="1"/>
            <a:r>
              <a:rPr lang="en-US" dirty="0"/>
              <a:t>No effect of age </a:t>
            </a:r>
          </a:p>
          <a:p>
            <a:pPr lvl="2"/>
            <a:r>
              <a:rPr lang="en-US" dirty="0">
                <a:sym typeface="Symbol" pitchFamily="2" charset="2"/>
              </a:rPr>
              <a:t></a:t>
            </a:r>
            <a:r>
              <a:rPr lang="en-US" baseline="30000" dirty="0"/>
              <a:t>2</a:t>
            </a:r>
            <a:r>
              <a:rPr lang="en-US" dirty="0"/>
              <a:t> (1) = 0.04, </a:t>
            </a:r>
            <a:r>
              <a:rPr lang="en-US" i="1" dirty="0"/>
              <a:t>p</a:t>
            </a:r>
            <a:r>
              <a:rPr lang="en-US" dirty="0"/>
              <a:t> = 0.83</a:t>
            </a:r>
          </a:p>
          <a:p>
            <a:pPr lvl="1"/>
            <a:r>
              <a:rPr lang="en-US" dirty="0"/>
              <a:t>No effect of sex </a:t>
            </a:r>
          </a:p>
          <a:p>
            <a:pPr lvl="2"/>
            <a:r>
              <a:rPr lang="en-US" dirty="0">
                <a:sym typeface="Symbol" pitchFamily="2" charset="2"/>
              </a:rPr>
              <a:t></a:t>
            </a:r>
            <a:r>
              <a:rPr lang="en-US" baseline="30000" dirty="0"/>
              <a:t>2</a:t>
            </a:r>
            <a:r>
              <a:rPr lang="en-US" dirty="0"/>
              <a:t> (1) = 0.57, </a:t>
            </a:r>
            <a:r>
              <a:rPr lang="en-US" i="1" dirty="0"/>
              <a:t>p</a:t>
            </a:r>
            <a:r>
              <a:rPr lang="en-US" dirty="0"/>
              <a:t> = 0.45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Content Placeholder 7" descr="A picture containing chart&#10;&#10;Description automatically generated">
            <a:extLst>
              <a:ext uri="{FF2B5EF4-FFF2-40B4-BE49-F238E27FC236}">
                <a16:creationId xmlns:a16="http://schemas.microsoft.com/office/drawing/2014/main" id="{AC8D191D-7C74-D63F-2FBF-7E4AE969DC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8176" y="1835943"/>
            <a:ext cx="7105131" cy="372328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C4627F-126F-4D90-F6BA-C1879DE3511D}"/>
              </a:ext>
            </a:extLst>
          </p:cNvPr>
          <p:cNvSpPr txBox="1"/>
          <p:nvPr/>
        </p:nvSpPr>
        <p:spPr>
          <a:xfrm>
            <a:off x="914400" y="5571270"/>
            <a:ext cx="2379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/>
              <a:t>r = </a:t>
            </a:r>
            <a:r>
              <a:rPr lang="en-US" sz="2000" dirty="0"/>
              <a:t>0.71</a:t>
            </a:r>
          </a:p>
          <a:p>
            <a:pPr lvl="1"/>
            <a:r>
              <a:rPr lang="en-US" sz="2000" i="1" dirty="0"/>
              <a:t>p &lt; </a:t>
            </a:r>
            <a:r>
              <a:rPr lang="en-US" sz="2000" dirty="0"/>
              <a:t>0.01</a:t>
            </a:r>
          </a:p>
        </p:txBody>
      </p:sp>
    </p:spTree>
    <p:extLst>
      <p:ext uri="{BB962C8B-B14F-4D97-AF65-F5344CB8AC3E}">
        <p14:creationId xmlns:p14="http://schemas.microsoft.com/office/powerpoint/2010/main" val="764929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218AA82-6F30-74B8-82D9-CD22C31B9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and Interpretation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5294D8-2836-FC4C-5504-EA6F10C51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798733" cy="4351338"/>
          </a:xfrm>
        </p:spPr>
        <p:txBody>
          <a:bodyPr>
            <a:normAutofit/>
          </a:bodyPr>
          <a:lstStyle/>
          <a:p>
            <a:r>
              <a:rPr lang="en-US" dirty="0"/>
              <a:t>Automated segmentation volumes were a significant predictor for hand segmentation volumes in the insula but not in the amygdala.</a:t>
            </a:r>
          </a:p>
          <a:p>
            <a:pPr lvl="1"/>
            <a:r>
              <a:rPr lang="en-US" dirty="0"/>
              <a:t>Differences in grey-white matter boundaries?</a:t>
            </a:r>
          </a:p>
          <a:p>
            <a:r>
              <a:rPr lang="en-US" dirty="0"/>
              <a:t>Implications: Using automated atlases may lead to drawing incorrect conclusions about the volumes of anatomical structures and their relationships to one another.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CC2D1E-9079-3F25-3180-2021EB8C87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41116" y="2416775"/>
            <a:ext cx="3659637" cy="236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8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82DE-20F2-F08F-E64D-3B27F2D7B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772E3-AB5A-0EE6-845A-58DC3B831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Expand data set to include second cohort (this summer)</a:t>
            </a:r>
          </a:p>
          <a:p>
            <a:r>
              <a:rPr lang="en-US" dirty="0"/>
              <a:t>Troubleshoot and optimize automated segmentation methods</a:t>
            </a:r>
          </a:p>
          <a:p>
            <a:pPr lvl="1"/>
            <a:r>
              <a:rPr lang="en-US" dirty="0"/>
              <a:t>Create our own mask on NMT brain, utilize pipeline to apply that</a:t>
            </a:r>
          </a:p>
          <a:p>
            <a:pPr lvl="1"/>
            <a:r>
              <a:rPr lang="en-US" dirty="0"/>
              <a:t>Consider surface or hybridized automated methods</a:t>
            </a:r>
          </a:p>
          <a:p>
            <a:pPr lvl="1"/>
            <a:r>
              <a:rPr lang="en-US" dirty="0"/>
              <a:t>Currently working with one of the developers of these atlases to troubleshoot differences between SARM and manual methods </a:t>
            </a:r>
          </a:p>
          <a:p>
            <a:r>
              <a:rPr lang="en-US" u="sng" dirty="0"/>
              <a:t>Investigate the performance of automated segmentation methods in additional ROIs</a:t>
            </a:r>
          </a:p>
          <a:p>
            <a:endParaRPr lang="en-US" dirty="0"/>
          </a:p>
        </p:txBody>
      </p:sp>
      <p:pic>
        <p:nvPicPr>
          <p:cNvPr id="4" name="Graphic 3" descr="Upward trend">
            <a:extLst>
              <a:ext uri="{FF2B5EF4-FFF2-40B4-BE49-F238E27FC236}">
                <a16:creationId xmlns:a16="http://schemas.microsoft.com/office/drawing/2014/main" id="{73365998-83F3-EB7B-CCA1-1E932E5F3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2550" y="159647"/>
            <a:ext cx="2240170" cy="224017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7017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706E1-8DC0-2474-B613-69F594BF9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1BE8D-D918-0B45-4B4E-CCCF17D96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Bliss-Moreau Laboratory</a:t>
            </a:r>
          </a:p>
          <a:p>
            <a:pPr lvl="1"/>
            <a:r>
              <a:rPr lang="en-US" dirty="0"/>
              <a:t>PI: Eliza Bliss-Moreau, PhD</a:t>
            </a:r>
          </a:p>
          <a:p>
            <a:pPr lvl="1"/>
            <a:r>
              <a:rPr lang="en-US" dirty="0"/>
              <a:t>Staff Research Associate: Jeff Bennett</a:t>
            </a:r>
          </a:p>
          <a:p>
            <a:pPr lvl="1"/>
            <a:r>
              <a:rPr lang="en-US" dirty="0"/>
              <a:t>PhD Candidate: Joey Charbonneau</a:t>
            </a:r>
          </a:p>
          <a:p>
            <a:pPr lvl="1"/>
            <a:r>
              <a:rPr lang="en-US" dirty="0"/>
              <a:t>Postdoctoral Scholar: Erika Raven, PhD</a:t>
            </a:r>
          </a:p>
          <a:p>
            <a:pPr lvl="1"/>
            <a:endParaRPr lang="en-US" dirty="0"/>
          </a:p>
          <a:p>
            <a:r>
              <a:rPr lang="en-US" dirty="0"/>
              <a:t>Financial support was provided by the Students Training in Advanced Research (STAR) Program through a UC Davis School of Veterinary Medicine Endowment Fund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FAEC02-E2F2-476D-E686-A627EB5BC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474" y="5363037"/>
            <a:ext cx="3930102" cy="81392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E8F0E1F-CCD6-6D00-9CA4-B31E18AF7000}"/>
              </a:ext>
            </a:extLst>
          </p:cNvPr>
          <p:cNvGrpSpPr/>
          <p:nvPr/>
        </p:nvGrpSpPr>
        <p:grpSpPr>
          <a:xfrm>
            <a:off x="6616490" y="599612"/>
            <a:ext cx="4816894" cy="2568401"/>
            <a:chOff x="6616490" y="599612"/>
            <a:chExt cx="4816894" cy="25684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893D3C3-6601-5563-6FBD-4BB5B24529CF}"/>
                </a:ext>
              </a:extLst>
            </p:cNvPr>
            <p:cNvGrpSpPr/>
            <p:nvPr/>
          </p:nvGrpSpPr>
          <p:grpSpPr>
            <a:xfrm>
              <a:off x="6616490" y="2086611"/>
              <a:ext cx="4816894" cy="1081402"/>
              <a:chOff x="6508709" y="2169792"/>
              <a:chExt cx="4816894" cy="108140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9356A0C-9F85-AC2E-BD47-6FE3CB8AE0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8709" y="2169792"/>
                <a:ext cx="1081402" cy="1081402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92D3953-1F1A-4715-5DE5-2CF960C75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74825" y="2169792"/>
                <a:ext cx="1060450" cy="106045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3F19ECA-6174-E3C3-2854-E991FF3EE9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19989" y="2180268"/>
                <a:ext cx="1060450" cy="106045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440D0C9-48EE-CF60-90E8-9144F7B0EB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65153" y="2180268"/>
                <a:ext cx="1060450" cy="1060450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8FA882-FA28-CA76-C261-BBD79B63F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59886" y="599612"/>
              <a:ext cx="3930102" cy="112646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93535D6-7C41-7E4E-A772-533983CD1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5315" y="3429000"/>
            <a:ext cx="2084029" cy="67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97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4BC73-E238-F92D-2CF3-F65C2160F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C2D7A-F1D8-78EA-1F3B-EDAADAE28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err="1"/>
              <a:t>Hartig</a:t>
            </a:r>
            <a:r>
              <a:rPr lang="en-US" dirty="0"/>
              <a:t>, R., Glen, D., Jung, B., </a:t>
            </a:r>
            <a:r>
              <a:rPr lang="en-US" dirty="0" err="1"/>
              <a:t>Logothetis</a:t>
            </a:r>
            <a:r>
              <a:rPr lang="en-US" dirty="0"/>
              <a:t>, N. K., </a:t>
            </a:r>
            <a:r>
              <a:rPr lang="en-US" dirty="0" err="1"/>
              <a:t>Paxinos</a:t>
            </a:r>
            <a:r>
              <a:rPr lang="en-US" dirty="0"/>
              <a:t>, G., Garza-Villarreal, E. A., </a:t>
            </a:r>
            <a:r>
              <a:rPr lang="en-US" dirty="0" err="1"/>
              <a:t>Messinger</a:t>
            </a:r>
            <a:r>
              <a:rPr lang="en-US" dirty="0"/>
              <a:t>, A., &amp; </a:t>
            </a:r>
            <a:r>
              <a:rPr lang="en-US" dirty="0" err="1"/>
              <a:t>Evrard</a:t>
            </a:r>
            <a:r>
              <a:rPr lang="en-US" dirty="0"/>
              <a:t>, H. C. (2021). The Subcortical Atlas of the Rhesus Macaque (SARM) for neuroimaging. </a:t>
            </a:r>
            <a:r>
              <a:rPr lang="en-US" i="1" dirty="0"/>
              <a:t>Neuroimage</a:t>
            </a:r>
            <a:r>
              <a:rPr lang="en-US" dirty="0"/>
              <a:t>,</a:t>
            </a:r>
            <a:r>
              <a:rPr lang="en-US" i="1" dirty="0"/>
              <a:t> 235</a:t>
            </a:r>
            <a:r>
              <a:rPr lang="en-US" dirty="0"/>
              <a:t>, 117996. </a:t>
            </a:r>
            <a:r>
              <a:rPr lang="en-US" u="sng" dirty="0">
                <a:hlinkClick r:id="rId3"/>
              </a:rPr>
              <a:t>https://doi.org/10.1016/j.neuroimage.2021.117996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Jung, B., Taylor, P. A., Seidlitz, J., </a:t>
            </a:r>
            <a:r>
              <a:rPr lang="en-US" dirty="0" err="1"/>
              <a:t>Sponheim</a:t>
            </a:r>
            <a:r>
              <a:rPr lang="en-US" dirty="0"/>
              <a:t>, C., Perkins, P., Ungerleider, L. G., Glen, D., &amp; </a:t>
            </a:r>
            <a:r>
              <a:rPr lang="en-US" dirty="0" err="1"/>
              <a:t>Messinger</a:t>
            </a:r>
            <a:r>
              <a:rPr lang="en-US" dirty="0"/>
              <a:t>, A. (2021). A comprehensive macaque fMRI pipeline and hierarchical atlas. </a:t>
            </a:r>
            <a:r>
              <a:rPr lang="en-US" i="1" dirty="0"/>
              <a:t>Neuroimage</a:t>
            </a:r>
            <a:r>
              <a:rPr lang="en-US" dirty="0"/>
              <a:t>,</a:t>
            </a:r>
            <a:r>
              <a:rPr lang="en-US" i="1" dirty="0"/>
              <a:t> 235</a:t>
            </a:r>
            <a:r>
              <a:rPr lang="en-US" dirty="0"/>
              <a:t>, 117997. </a:t>
            </a:r>
            <a:r>
              <a:rPr lang="en-US" u="sng" dirty="0">
                <a:hlinkClick r:id="rId4"/>
              </a:rPr>
              <a:t>https://doi.org/10.1016/j.neuroimage.2021.117997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err="1"/>
              <a:t>Paxinos</a:t>
            </a:r>
            <a:r>
              <a:rPr lang="en-US" dirty="0"/>
              <a:t>, G., Huang, X.F., </a:t>
            </a:r>
            <a:r>
              <a:rPr lang="en-US" dirty="0" err="1"/>
              <a:t>Petrides</a:t>
            </a:r>
            <a:r>
              <a:rPr lang="en-US" dirty="0"/>
              <a:t>, M., Toga, A.W. (2009). The Rhesus Monkey Brain in Stereotaxic Coordinates (2</a:t>
            </a:r>
            <a:r>
              <a:rPr lang="en-US" baseline="30000" dirty="0"/>
              <a:t>nd</a:t>
            </a:r>
            <a:r>
              <a:rPr lang="en-US" dirty="0"/>
              <a:t> Ed.) Academic Press, Elsevier Inc..</a:t>
            </a:r>
          </a:p>
          <a:p>
            <a:pPr marL="0" indent="0">
              <a:buNone/>
            </a:pPr>
            <a:r>
              <a:rPr lang="en-US" dirty="0"/>
              <a:t>Saleem, K., &amp; </a:t>
            </a:r>
            <a:r>
              <a:rPr lang="en-US" dirty="0" err="1"/>
              <a:t>Logothetis</a:t>
            </a:r>
            <a:r>
              <a:rPr lang="en-US" dirty="0"/>
              <a:t>, N. (2012). </a:t>
            </a:r>
            <a:r>
              <a:rPr lang="en-US" i="1" dirty="0"/>
              <a:t>A combined MRI and Histology Atlas of the Rhesus Monkey Brain in Stereotaxic Coordinates. 2nd edition with Horizontal, Coronal, and Sagittal Series. Elsevier/Academic Press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Seidlitz, J., </a:t>
            </a:r>
            <a:r>
              <a:rPr lang="en-US" dirty="0" err="1"/>
              <a:t>Sponheim</a:t>
            </a:r>
            <a:r>
              <a:rPr lang="en-US" dirty="0"/>
              <a:t>, C., Glen, D., Ye, F. Q., Saleem, K. S., Leopold, D. A., Ungerleider, L., &amp; </a:t>
            </a:r>
            <a:r>
              <a:rPr lang="en-US" dirty="0" err="1"/>
              <a:t>Messinger</a:t>
            </a:r>
            <a:r>
              <a:rPr lang="en-US" dirty="0"/>
              <a:t>, A. (2018). A population MRI brain template and analysis tools for the macaque. </a:t>
            </a:r>
            <a:r>
              <a:rPr lang="en-US" i="1" dirty="0"/>
              <a:t>Neuroimage</a:t>
            </a:r>
            <a:r>
              <a:rPr lang="en-US" dirty="0"/>
              <a:t>,</a:t>
            </a:r>
            <a:r>
              <a:rPr lang="en-US" i="1" dirty="0"/>
              <a:t> 170</a:t>
            </a:r>
            <a:r>
              <a:rPr lang="en-US" dirty="0"/>
              <a:t>, 121-131. </a:t>
            </a:r>
            <a:r>
              <a:rPr lang="en-US" u="sng" dirty="0">
                <a:hlinkClick r:id="rId5"/>
              </a:rPr>
              <a:t>https://doi.org/https://doi.org/10.1016/j.neuroimage.2017.04.063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err="1"/>
              <a:t>Yushkevich</a:t>
            </a:r>
            <a:r>
              <a:rPr lang="en-US" dirty="0"/>
              <a:t>, P. A., </a:t>
            </a:r>
            <a:r>
              <a:rPr lang="en-US" dirty="0" err="1"/>
              <a:t>Piven</a:t>
            </a:r>
            <a:r>
              <a:rPr lang="en-US" dirty="0"/>
              <a:t>, J., Hazlett, H. C., Smith, R. G., Ho, S., Gee, J. C., &amp; </a:t>
            </a:r>
            <a:r>
              <a:rPr lang="en-US" dirty="0" err="1"/>
              <a:t>Gerig</a:t>
            </a:r>
            <a:r>
              <a:rPr lang="en-US" dirty="0"/>
              <a:t>, G. (2006). User-guided 3D active contour segmentation of anatomical structures: Significantly improved efficiency and reliability. </a:t>
            </a:r>
            <a:r>
              <a:rPr lang="en-US" i="1" dirty="0"/>
              <a:t>Neuroimage</a:t>
            </a:r>
            <a:r>
              <a:rPr lang="en-US" dirty="0"/>
              <a:t>,</a:t>
            </a:r>
            <a:r>
              <a:rPr lang="en-US" i="1" dirty="0"/>
              <a:t> 31</a:t>
            </a:r>
            <a:r>
              <a:rPr lang="en-US" dirty="0"/>
              <a:t>(3), 1116-1128. </a:t>
            </a:r>
            <a:r>
              <a:rPr lang="en-US" u="sng" dirty="0">
                <a:hlinkClick r:id="rId6"/>
              </a:rPr>
              <a:t>https://doi.org/https://doi.org/10.1016/j.neuroimage.2006.01.015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6872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8173-02AD-F362-40DB-47BF22209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Content Placeholder 4" descr="A monkey sitting on a pumpkin&#10;&#10;Description automatically generated with low confidence">
            <a:extLst>
              <a:ext uri="{FF2B5EF4-FFF2-40B4-BE49-F238E27FC236}">
                <a16:creationId xmlns:a16="http://schemas.microsoft.com/office/drawing/2014/main" id="{7521294B-80AC-8A34-66E6-ABA3CBC46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5554" y="1530655"/>
            <a:ext cx="2900892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C57340-BEB6-67DF-6BCB-D6914CB332B8}"/>
              </a:ext>
            </a:extLst>
          </p:cNvPr>
          <p:cNvSpPr txBox="1"/>
          <p:nvPr/>
        </p:nvSpPr>
        <p:spPr>
          <a:xfrm>
            <a:off x="4645554" y="5940986"/>
            <a:ext cx="290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cnprc.ucdavis.edu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39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54AE718-F09E-00E6-A1CD-434C7A96AA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2174051"/>
              </p:ext>
            </p:extLst>
          </p:nvPr>
        </p:nvGraphicFramePr>
        <p:xfrm>
          <a:off x="0" y="719666"/>
          <a:ext cx="1219199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5912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1EF73-8E4E-5A4E-B3EB-89FE1DF0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</p:spTree>
    <p:extLst>
      <p:ext uri="{BB962C8B-B14F-4D97-AF65-F5344CB8AC3E}">
        <p14:creationId xmlns:p14="http://schemas.microsoft.com/office/powerpoint/2010/main" val="4058360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586C9-F10F-2058-34F4-AE3F975A0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Animal Descriptive Data: Age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DF662BB-C816-8CAC-D382-B5AE6C83DD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338110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9210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C7AF8-AC41-D32F-46E1-DF5CE13B9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Animal Descriptive Data: Weight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1C26AE5-8ED3-E03B-DB13-9ED0165EB1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714333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184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05051DD-E81D-E990-D2BE-5C7D1698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 dirty="0"/>
              <a:t>Automated Segmentation Process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9C42F7D-7A2B-47F0-6963-C054D74504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92764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7983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168AF71-98F8-8889-BFC1-548D05AC0D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1477338"/>
              </p:ext>
            </p:extLst>
          </p:nvPr>
        </p:nvGraphicFramePr>
        <p:xfrm>
          <a:off x="1971041" y="589280"/>
          <a:ext cx="7283388" cy="52015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8551">
                  <a:extLst>
                    <a:ext uri="{9D8B030D-6E8A-4147-A177-3AD203B41FA5}">
                      <a16:colId xmlns:a16="http://schemas.microsoft.com/office/drawing/2014/main" val="4286450163"/>
                    </a:ext>
                  </a:extLst>
                </a:gridCol>
                <a:gridCol w="6074837">
                  <a:extLst>
                    <a:ext uri="{9D8B030D-6E8A-4147-A177-3AD203B41FA5}">
                      <a16:colId xmlns:a16="http://schemas.microsoft.com/office/drawing/2014/main" val="1648023940"/>
                    </a:ext>
                  </a:extLst>
                </a:gridCol>
              </a:tblGrid>
              <a:tr h="2364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Amygdala AS ROIs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820386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basomedial amygdaloid nucleus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1886002992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VCo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ventral cortical amygdaloid nucleus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4123588919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AHi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amydalopiriform transition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704215432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lateral amygdaloid nucleus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3931783260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APir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amygdalopiriform transition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3251830754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basolateral amygdaloid nucleus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2697705110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paralaminar amygdaloid nucleus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1412560148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median amygdaloid nuclues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990876683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anterior amygdaloid area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681861532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STIA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intra-amygdaloid division of the bed nucleus of the stria terminalis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2595039801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3030042475"/>
                  </a:ext>
                </a:extLst>
              </a:tr>
              <a:tr h="2364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Insula AS ROIs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053339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Iam/Iapm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medial agranular insular region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2704910254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Iai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intermediate agranular insula area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2775063925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lateral agranular insula area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4108637244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Iapl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posterior lateral agranular insula area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1334296631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gustatory cortex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2517179185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parainsula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1477330022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Ia/Id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agranular and dysgranular insula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1156720105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granular insula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4110719023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retroinsula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670063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3523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4A77-3C43-4B19-B837-9CEEF55D1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Amygdala (Absolute Volumes)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A5728-D925-5D2B-FE2C-C29B674AB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5153817"/>
            <a:ext cx="5157787" cy="1325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Hand Seg:</a:t>
            </a:r>
          </a:p>
          <a:p>
            <a:r>
              <a:rPr lang="en-US" dirty="0"/>
              <a:t>Mean +/- SD L: 263.9464 +/- 29.2117</a:t>
            </a:r>
          </a:p>
          <a:p>
            <a:r>
              <a:rPr lang="en-US" dirty="0"/>
              <a:t>Mean +/- SD R: 263.1116 +/- 19.7427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292A9-49C6-0350-6830-445E900F1A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03219" y="5153816"/>
            <a:ext cx="5183188" cy="1325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Auto Seg:</a:t>
            </a:r>
          </a:p>
          <a:p>
            <a:r>
              <a:rPr lang="en-US" dirty="0"/>
              <a:t>Mean +/- SD L: 341.4677 +/- 44.1882</a:t>
            </a:r>
          </a:p>
          <a:p>
            <a:r>
              <a:rPr lang="en-US" dirty="0"/>
              <a:t>Mean +/- SD R: 358.6346 +/- 56.3938</a:t>
            </a:r>
          </a:p>
        </p:txBody>
      </p:sp>
      <p:pic>
        <p:nvPicPr>
          <p:cNvPr id="18" name="Content Placeholder 17" descr="Chart, scatter chart&#10;&#10;Description automatically generated">
            <a:extLst>
              <a:ext uri="{FF2B5EF4-FFF2-40B4-BE49-F238E27FC236}">
                <a16:creationId xmlns:a16="http://schemas.microsoft.com/office/drawing/2014/main" id="{E2B8CF53-553D-1AC1-A0BE-C2FD406246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6612" y="1690688"/>
            <a:ext cx="4810342" cy="3039664"/>
          </a:xfrm>
        </p:spPr>
      </p:pic>
      <p:pic>
        <p:nvPicPr>
          <p:cNvPr id="22" name="Content Placeholder 21" descr="Chart, scatter chart&#10;&#10;Description automatically generated">
            <a:extLst>
              <a:ext uri="{FF2B5EF4-FFF2-40B4-BE49-F238E27FC236}">
                <a16:creationId xmlns:a16="http://schemas.microsoft.com/office/drawing/2014/main" id="{FC0B62E9-85C6-7AB2-F07A-9DF0C87B8E2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703219" y="1690688"/>
            <a:ext cx="4821021" cy="3046412"/>
          </a:xfrm>
        </p:spPr>
      </p:pic>
    </p:spTree>
    <p:extLst>
      <p:ext uri="{BB962C8B-B14F-4D97-AF65-F5344CB8AC3E}">
        <p14:creationId xmlns:p14="http://schemas.microsoft.com/office/powerpoint/2010/main" val="3211235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E465-93A1-1347-B798-4F249CA7D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Insula (Absolute Volumes)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FEB52-219B-B933-BC29-3933ED807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5121320"/>
            <a:ext cx="5157787" cy="1325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Hand Seg:</a:t>
            </a:r>
          </a:p>
          <a:p>
            <a:r>
              <a:rPr lang="en-US" dirty="0"/>
              <a:t>Mean +/- SD L: 549.6392 +/- 76.9402</a:t>
            </a:r>
          </a:p>
          <a:p>
            <a:r>
              <a:rPr lang="en-US" dirty="0"/>
              <a:t>Mean +/- SD R: 503.4722 +/- 53.7549</a:t>
            </a:r>
          </a:p>
        </p:txBody>
      </p:sp>
      <p:pic>
        <p:nvPicPr>
          <p:cNvPr id="6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AFEAD772-CA58-52A4-E4DE-C00CC262DA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9787" y="1726546"/>
            <a:ext cx="4648994" cy="293770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2C335-EA43-B4BA-9299-885A05A502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03221" y="5127624"/>
            <a:ext cx="5183188" cy="13129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Auto Seg:</a:t>
            </a:r>
          </a:p>
          <a:p>
            <a:r>
              <a:rPr lang="en-US" dirty="0"/>
              <a:t>Mean +/- SD L: 502.7597 +/- 56.8576</a:t>
            </a:r>
          </a:p>
          <a:p>
            <a:r>
              <a:rPr lang="en-US" dirty="0"/>
              <a:t>Mean +/- SD R: 492.1816 +/- 60.3310</a:t>
            </a:r>
          </a:p>
        </p:txBody>
      </p:sp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C8107C83-CF78-E9A8-AE1E-26E08B010AB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703221" y="1708617"/>
            <a:ext cx="4665484" cy="2948128"/>
          </a:xfrm>
        </p:spPr>
      </p:pic>
    </p:spTree>
    <p:extLst>
      <p:ext uri="{BB962C8B-B14F-4D97-AF65-F5344CB8AC3E}">
        <p14:creationId xmlns:p14="http://schemas.microsoft.com/office/powerpoint/2010/main" val="3176390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2A1A89-322E-2CD3-AB71-A88CB6D24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 v Hand Seg By Hemisphere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C69E8E-BF8D-9184-C485-3A2AE922B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Amygdala</a:t>
            </a:r>
          </a:p>
        </p:txBody>
      </p:sp>
      <p:pic>
        <p:nvPicPr>
          <p:cNvPr id="11" name="Content Placeholder 10" descr="Chart, scatter chart&#10;&#10;Description automatically generated">
            <a:extLst>
              <a:ext uri="{FF2B5EF4-FFF2-40B4-BE49-F238E27FC236}">
                <a16:creationId xmlns:a16="http://schemas.microsoft.com/office/drawing/2014/main" id="{989C7958-08D4-1B20-615F-5501076CBA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48581" y="3039269"/>
            <a:ext cx="4140200" cy="26162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E70ED2-9F7E-9FC2-1378-16EC7B9A98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Insula</a:t>
            </a:r>
          </a:p>
        </p:txBody>
      </p:sp>
      <p:pic>
        <p:nvPicPr>
          <p:cNvPr id="17" name="Content Placeholder 16" descr="Chart, scatter chart&#10;&#10;Description automatically generated">
            <a:extLst>
              <a:ext uri="{FF2B5EF4-FFF2-40B4-BE49-F238E27FC236}">
                <a16:creationId xmlns:a16="http://schemas.microsoft.com/office/drawing/2014/main" id="{182239BA-120D-9D6D-4ECB-0D43F96C5CA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693694" y="3039269"/>
            <a:ext cx="4140200" cy="2616200"/>
          </a:xfrm>
        </p:spPr>
      </p:pic>
    </p:spTree>
    <p:extLst>
      <p:ext uri="{BB962C8B-B14F-4D97-AF65-F5344CB8AC3E}">
        <p14:creationId xmlns:p14="http://schemas.microsoft.com/office/powerpoint/2010/main" val="2263143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8B0D-2FB5-ABEC-3EC8-A8B11502E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35580 segmentation differences</a:t>
            </a:r>
          </a:p>
        </p:txBody>
      </p:sp>
      <p:pic>
        <p:nvPicPr>
          <p:cNvPr id="5" name="Content Placeholder 4" descr="A picture containing indoor, x-ray film&#10;&#10;Description automatically generated">
            <a:extLst>
              <a:ext uri="{FF2B5EF4-FFF2-40B4-BE49-F238E27FC236}">
                <a16:creationId xmlns:a16="http://schemas.microsoft.com/office/drawing/2014/main" id="{538D31DC-020F-9965-8B04-09409FBE1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13614" y="3828326"/>
            <a:ext cx="5840186" cy="2096535"/>
          </a:xfrm>
        </p:spPr>
      </p:pic>
      <p:pic>
        <p:nvPicPr>
          <p:cNvPr id="7" name="Picture 6" descr="A picture containing text, indoor, dessert&#10;&#10;Description automatically generated">
            <a:extLst>
              <a:ext uri="{FF2B5EF4-FFF2-40B4-BE49-F238E27FC236}">
                <a16:creationId xmlns:a16="http://schemas.microsoft.com/office/drawing/2014/main" id="{11245A1A-8964-BFE4-F502-15A564111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34945"/>
            <a:ext cx="5121729" cy="18491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99DE23-B325-0A6A-744B-15E4645B9383}"/>
              </a:ext>
            </a:extLst>
          </p:cNvPr>
          <p:cNvSpPr txBox="1"/>
          <p:nvPr/>
        </p:nvSpPr>
        <p:spPr>
          <a:xfrm>
            <a:off x="6890657" y="2106386"/>
            <a:ext cx="4147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L-most pane: hand segmentation</a:t>
            </a:r>
          </a:p>
          <a:p>
            <a:r>
              <a:rPr lang="en-US" dirty="0"/>
              <a:t>Middle pane: auto segmentation</a:t>
            </a:r>
          </a:p>
          <a:p>
            <a:r>
              <a:rPr lang="en-US" dirty="0"/>
              <a:t>R-most pane: no segmentation</a:t>
            </a:r>
          </a:p>
        </p:txBody>
      </p:sp>
    </p:spTree>
    <p:extLst>
      <p:ext uri="{BB962C8B-B14F-4D97-AF65-F5344CB8AC3E}">
        <p14:creationId xmlns:p14="http://schemas.microsoft.com/office/powerpoint/2010/main" val="3745878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F2D5-9119-5B0F-B1BC-CDD12F8D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41083 segmentation differences</a:t>
            </a:r>
          </a:p>
        </p:txBody>
      </p:sp>
      <p:pic>
        <p:nvPicPr>
          <p:cNvPr id="6" name="Content Placeholder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00DA170-50BC-0210-85C8-67F9831BA7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499955"/>
            <a:ext cx="5181600" cy="1858089"/>
          </a:xfrm>
        </p:spPr>
      </p:pic>
      <p:pic>
        <p:nvPicPr>
          <p:cNvPr id="8" name="Content Placeholder 7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F36118E7-0F0B-4550-C02D-2F630F83EB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4626527"/>
            <a:ext cx="5181600" cy="186634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D8042B-0199-E3A7-EA69-187E8E9A870F}"/>
              </a:ext>
            </a:extLst>
          </p:cNvPr>
          <p:cNvSpPr txBox="1"/>
          <p:nvPr/>
        </p:nvSpPr>
        <p:spPr>
          <a:xfrm>
            <a:off x="6934200" y="2379506"/>
            <a:ext cx="4147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L-most pane: hand segmentation</a:t>
            </a:r>
          </a:p>
          <a:p>
            <a:r>
              <a:rPr lang="en-US" dirty="0"/>
              <a:t>Middle pane: auto segmentation</a:t>
            </a:r>
          </a:p>
          <a:p>
            <a:r>
              <a:rPr lang="en-US" dirty="0"/>
              <a:t>R-most pane: no segmentation</a:t>
            </a:r>
          </a:p>
        </p:txBody>
      </p:sp>
    </p:spTree>
    <p:extLst>
      <p:ext uri="{BB962C8B-B14F-4D97-AF65-F5344CB8AC3E}">
        <p14:creationId xmlns:p14="http://schemas.microsoft.com/office/powerpoint/2010/main" val="3165694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403B1-EE02-4644-D139-CEBCEE677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 as a neuroanatomical tool </a:t>
            </a:r>
            <a:r>
              <a:rPr lang="en-US" i="1" dirty="0"/>
              <a:t>in vivo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BA40A0-6C07-9B9D-4D14-44BFD53334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7876" y="1319514"/>
            <a:ext cx="4568934" cy="1325563"/>
          </a:xfrm>
        </p:spPr>
        <p:txBody>
          <a:bodyPr>
            <a:noAutofit/>
          </a:bodyPr>
          <a:lstStyle/>
          <a:p>
            <a:pPr algn="ctr"/>
            <a:r>
              <a:rPr lang="en-US" sz="2200" dirty="0"/>
              <a:t>National Institute of Mental Health Macaque Template: </a:t>
            </a:r>
          </a:p>
          <a:p>
            <a:pPr algn="ctr"/>
            <a:r>
              <a:rPr lang="en-US" sz="2200" dirty="0"/>
              <a:t>“NMT v2 Brain”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238657-767F-E2E9-0FAC-9A3522847AB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1664984" y="2712658"/>
            <a:ext cx="2111542" cy="324852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ADF2D4-BA23-625D-D78D-CF7171828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5209" y="1455947"/>
            <a:ext cx="6747314" cy="1325562"/>
          </a:xfrm>
        </p:spPr>
        <p:txBody>
          <a:bodyPr>
            <a:noAutofit/>
          </a:bodyPr>
          <a:lstStyle/>
          <a:p>
            <a:pPr algn="ctr"/>
            <a:r>
              <a:rPr lang="en-US" sz="2200" dirty="0"/>
              <a:t>MRI and Histology Atlases:</a:t>
            </a:r>
          </a:p>
          <a:p>
            <a:pPr algn="ctr"/>
            <a:endParaRPr lang="en-US" sz="2200" dirty="0"/>
          </a:p>
          <a:p>
            <a:pPr algn="ctr"/>
            <a:endParaRPr lang="en-US" sz="2200" dirty="0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6EC75D15-731A-CE64-5145-0B4BE8405E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238589" y="2712658"/>
            <a:ext cx="2848344" cy="324852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3F87D8-059A-406D-6B55-373FE2A38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9276" y="2712658"/>
            <a:ext cx="2882936" cy="3248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2A207F-B366-0F8D-C22A-542AACD95DDD}"/>
              </a:ext>
            </a:extLst>
          </p:cNvPr>
          <p:cNvSpPr txBox="1"/>
          <p:nvPr/>
        </p:nvSpPr>
        <p:spPr>
          <a:xfrm>
            <a:off x="1613995" y="5994580"/>
            <a:ext cx="2213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Seidlitz et al., 2018</a:t>
            </a: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CA9A28-5DD7-AE72-A944-76D2973BB64D}"/>
              </a:ext>
            </a:extLst>
          </p:cNvPr>
          <p:cNvSpPr txBox="1"/>
          <p:nvPr/>
        </p:nvSpPr>
        <p:spPr>
          <a:xfrm>
            <a:off x="5011704" y="2227883"/>
            <a:ext cx="3454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Saleem &amp; </a:t>
            </a:r>
            <a:r>
              <a:rPr lang="en-US" sz="2200" b="1" dirty="0" err="1"/>
              <a:t>Logothetis</a:t>
            </a:r>
            <a:r>
              <a:rPr lang="en-US" sz="2200" b="1" dirty="0"/>
              <a:t>, 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864198-8194-E71A-848B-087DF21C2A09}"/>
              </a:ext>
            </a:extLst>
          </p:cNvPr>
          <p:cNvSpPr txBox="1"/>
          <p:nvPr/>
        </p:nvSpPr>
        <p:spPr>
          <a:xfrm>
            <a:off x="8708305" y="2228033"/>
            <a:ext cx="24482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Paxinos</a:t>
            </a:r>
            <a:r>
              <a:rPr lang="en-US" sz="2200" b="1" dirty="0"/>
              <a:t> et al., 2009</a:t>
            </a:r>
          </a:p>
        </p:txBody>
      </p:sp>
    </p:spTree>
    <p:extLst>
      <p:ext uri="{BB962C8B-B14F-4D97-AF65-F5344CB8AC3E}">
        <p14:creationId xmlns:p14="http://schemas.microsoft.com/office/powerpoint/2010/main" val="244470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8" grpId="0" build="p"/>
      <p:bldP spid="4" grpId="0"/>
      <p:bldP spid="5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99186F-1122-D582-784A-FE881BE2BC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1275341"/>
              </p:ext>
            </p:extLst>
          </p:nvPr>
        </p:nvGraphicFramePr>
        <p:xfrm>
          <a:off x="0" y="574198"/>
          <a:ext cx="12192000" cy="5709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9131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9E7553A-81B6-1826-88FB-CC76EDD37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and Hypotheses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C5C58F-4B7D-7103-A17C-917CD770B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Primary Aim: Compare the performance of automated and hand segmentation methods on subcortical and cortical regions of interest (ROIs).</a:t>
            </a:r>
          </a:p>
          <a:p>
            <a:endParaRPr lang="en-US" dirty="0"/>
          </a:p>
          <a:p>
            <a:r>
              <a:rPr lang="en-US" dirty="0"/>
              <a:t>Hypothesis: Applying automated segmentation methods to MRI data will not result in reliable morphometric and volumetric measurements of subcortical (amygdala) and cortical (insula) structures in juvenile and adult rhesus macaques.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861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F4A5F-ED78-B94A-A6D2-050D42C22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36C0D-DC24-D501-832C-2F6C61F3C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69141"/>
            <a:ext cx="5257800" cy="3119718"/>
          </a:xfrm>
        </p:spPr>
        <p:txBody>
          <a:bodyPr>
            <a:normAutofit/>
          </a:bodyPr>
          <a:lstStyle/>
          <a:p>
            <a:r>
              <a:rPr lang="en-US" dirty="0"/>
              <a:t>16 rhesus macaques</a:t>
            </a:r>
          </a:p>
          <a:p>
            <a:pPr lvl="1"/>
            <a:r>
              <a:rPr lang="en-US" dirty="0"/>
              <a:t>14 females, 2 males</a:t>
            </a:r>
          </a:p>
          <a:p>
            <a:pPr lvl="1"/>
            <a:r>
              <a:rPr lang="en-US" dirty="0"/>
              <a:t>1.1-20.3 years old</a:t>
            </a:r>
          </a:p>
          <a:p>
            <a:pPr lvl="1"/>
            <a:r>
              <a:rPr lang="en-US" dirty="0"/>
              <a:t>Group housed at CNPRC</a:t>
            </a:r>
          </a:p>
          <a:p>
            <a:r>
              <a:rPr lang="en-US" dirty="0"/>
              <a:t>T1w images acquired on Siemens 3T </a:t>
            </a:r>
            <a:r>
              <a:rPr lang="en-US" dirty="0" err="1"/>
              <a:t>Skyra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Content Placeholder 10" descr="Diagram&#10;&#10;Description automatically generated">
            <a:extLst>
              <a:ext uri="{FF2B5EF4-FFF2-40B4-BE49-F238E27FC236}">
                <a16:creationId xmlns:a16="http://schemas.microsoft.com/office/drawing/2014/main" id="{34ABEF57-A5EB-041B-DAAC-E9592FFE7B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60264" y="2743266"/>
            <a:ext cx="4593536" cy="344515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C4F3C6-5CA7-B7DB-024D-884D47E3B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017" y="1353273"/>
            <a:ext cx="2084029" cy="67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67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74A1B-A42B-6E6E-4BAB-2A9E5A854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Hand Segmentation of ROIs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26E3D-5E7B-11DF-0F07-E4D2FA06D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01313"/>
            <a:ext cx="5157787" cy="823912"/>
          </a:xfrm>
        </p:spPr>
        <p:txBody>
          <a:bodyPr/>
          <a:lstStyle/>
          <a:p>
            <a:r>
              <a:rPr lang="en-US" dirty="0"/>
              <a:t>Subcortical Amygdala</a:t>
            </a:r>
          </a:p>
        </p:txBody>
      </p:sp>
      <p:pic>
        <p:nvPicPr>
          <p:cNvPr id="8" name="Content Placeholder 7" descr="A picture containing text, colorful, different&#10;&#10;Description automatically generated">
            <a:extLst>
              <a:ext uri="{FF2B5EF4-FFF2-40B4-BE49-F238E27FC236}">
                <a16:creationId xmlns:a16="http://schemas.microsoft.com/office/drawing/2014/main" id="{70591850-3228-6A0D-6260-275641C3FF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9788" y="2589594"/>
            <a:ext cx="4529140" cy="325057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D573C-7529-01D2-8358-B5D09ED54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1755578"/>
            <a:ext cx="5183188" cy="823912"/>
          </a:xfrm>
        </p:spPr>
        <p:txBody>
          <a:bodyPr/>
          <a:lstStyle/>
          <a:p>
            <a:pPr algn="r"/>
            <a:r>
              <a:rPr lang="en-US" dirty="0"/>
              <a:t>Cortical Insula</a:t>
            </a:r>
          </a:p>
        </p:txBody>
      </p:sp>
      <p:pic>
        <p:nvPicPr>
          <p:cNvPr id="10" name="Content Placeholder 9" descr="A picture containing text, colorful, different&#10;&#10;Description automatically generated">
            <a:extLst>
              <a:ext uri="{FF2B5EF4-FFF2-40B4-BE49-F238E27FC236}">
                <a16:creationId xmlns:a16="http://schemas.microsoft.com/office/drawing/2014/main" id="{A955E3C9-E2CE-7B54-6C18-2D8ECFA2E11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823074" y="2594770"/>
            <a:ext cx="4529140" cy="324540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1FBDDE-BD30-B8EB-5B6B-B0DEB5C6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627" y="1355561"/>
            <a:ext cx="2201895" cy="823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87660F-1767-9B6C-76A2-12DC5E282F0C}"/>
              </a:ext>
            </a:extLst>
          </p:cNvPr>
          <p:cNvSpPr txBox="1"/>
          <p:nvPr/>
        </p:nvSpPr>
        <p:spPr>
          <a:xfrm>
            <a:off x="7098522" y="1506022"/>
            <a:ext cx="2778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Yushkevich</a:t>
            </a:r>
            <a:r>
              <a:rPr lang="en-US" dirty="0"/>
              <a:t> et al., 2006</a:t>
            </a:r>
          </a:p>
        </p:txBody>
      </p:sp>
    </p:spTree>
    <p:extLst>
      <p:ext uri="{BB962C8B-B14F-4D97-AF65-F5344CB8AC3E}">
        <p14:creationId xmlns:p14="http://schemas.microsoft.com/office/powerpoint/2010/main" val="972240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2767EF-EFC0-DC42-D811-2B9D6C864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Automated Segmentation of Subcortical ROIs using SARM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7F24E5-9263-4BEF-832C-34E2A5A70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NMT v 2.0 Template Brain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5FF7EEF-F0F2-A362-5EC1-0D185C7A2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Subject Brain</a:t>
            </a:r>
          </a:p>
        </p:txBody>
      </p:sp>
      <p:pic>
        <p:nvPicPr>
          <p:cNvPr id="21" name="Content Placeholder 2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927C39A-CC7A-A3E2-A1E6-64949407B33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6609" y="2505075"/>
            <a:ext cx="5174370" cy="3684588"/>
          </a:xfrm>
        </p:spPr>
      </p:pic>
      <p:pic>
        <p:nvPicPr>
          <p:cNvPr id="25" name="Content Placeholder 24" descr="A picture containing text, window&#10;&#10;Description automatically generated">
            <a:extLst>
              <a:ext uri="{FF2B5EF4-FFF2-40B4-BE49-F238E27FC236}">
                <a16:creationId xmlns:a16="http://schemas.microsoft.com/office/drawing/2014/main" id="{66C9174D-887D-FFE0-08D2-D2255A26B7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39788" y="2518737"/>
            <a:ext cx="5157787" cy="3657263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EE8C2BD-AEFC-FD30-31EA-70A084657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663" y="1154590"/>
            <a:ext cx="785299" cy="78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CDE126-6769-CABE-655B-F74D33A82C76}"/>
              </a:ext>
            </a:extLst>
          </p:cNvPr>
          <p:cNvSpPr txBox="1"/>
          <p:nvPr/>
        </p:nvSpPr>
        <p:spPr>
          <a:xfrm>
            <a:off x="7427063" y="1154590"/>
            <a:ext cx="2127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Hartig</a:t>
            </a:r>
            <a:r>
              <a:rPr lang="en-US" dirty="0"/>
              <a:t> et al., 2021</a:t>
            </a:r>
          </a:p>
        </p:txBody>
      </p:sp>
    </p:spTree>
    <p:extLst>
      <p:ext uri="{BB962C8B-B14F-4D97-AF65-F5344CB8AC3E}">
        <p14:creationId xmlns:p14="http://schemas.microsoft.com/office/powerpoint/2010/main" val="1241811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142AB-5BA8-3970-6348-FDD06B0F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Automated Segmentation of Cortical ROIs using CHARM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8A090-2D76-BD03-E6F6-C9C1D7712D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NMT v 2.0 Template Brain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3D6E75-6737-3C51-A2C8-416493C77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Subject Brain</a:t>
            </a:r>
          </a:p>
        </p:txBody>
      </p:sp>
      <p:pic>
        <p:nvPicPr>
          <p:cNvPr id="10" name="Content Placeholder 9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8E73382E-C1F0-3A23-E54F-DC600B8D800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/>
      </p:pic>
      <p:pic>
        <p:nvPicPr>
          <p:cNvPr id="14" name="Content Placeholder 13" descr="A picture containing text&#10;&#10;Description automatically generated">
            <a:extLst>
              <a:ext uri="{FF2B5EF4-FFF2-40B4-BE49-F238E27FC236}">
                <a16:creationId xmlns:a16="http://schemas.microsoft.com/office/drawing/2014/main" id="{C40CC3E2-3A03-CDD9-E47B-FB0CD344CF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39788" y="2520827"/>
            <a:ext cx="5157787" cy="3653084"/>
          </a:xfr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D1DA689-ECF7-5BF3-980B-6E045F2C4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663" y="1154590"/>
            <a:ext cx="785299" cy="78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39D7B6-000F-1CE6-F2FE-69DC9A78B6F6}"/>
              </a:ext>
            </a:extLst>
          </p:cNvPr>
          <p:cNvSpPr txBox="1"/>
          <p:nvPr/>
        </p:nvSpPr>
        <p:spPr>
          <a:xfrm>
            <a:off x="6996539" y="1177907"/>
            <a:ext cx="209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Jung et al, 2021</a:t>
            </a:r>
          </a:p>
        </p:txBody>
      </p:sp>
    </p:spTree>
    <p:extLst>
      <p:ext uri="{BB962C8B-B14F-4D97-AF65-F5344CB8AC3E}">
        <p14:creationId xmlns:p14="http://schemas.microsoft.com/office/powerpoint/2010/main" val="1050947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2308</TotalTime>
  <Words>1342</Words>
  <Application>Microsoft Macintosh PowerPoint</Application>
  <PresentationFormat>Widescreen</PresentationFormat>
  <Paragraphs>222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Validation of automated MRI segmentation protocols of neuroanatomical regions of the rhesus macaque brain</vt:lpstr>
      <vt:lpstr>PowerPoint Presentation</vt:lpstr>
      <vt:lpstr>MRI as a neuroanatomical tool in vivo</vt:lpstr>
      <vt:lpstr>PowerPoint Presentation</vt:lpstr>
      <vt:lpstr>Aims and Hypotheses</vt:lpstr>
      <vt:lpstr>Methods</vt:lpstr>
      <vt:lpstr>Methods: Hand Segmentation of ROIs</vt:lpstr>
      <vt:lpstr>Methods: Automated Segmentation of Subcortical ROIs using SARM</vt:lpstr>
      <vt:lpstr>Methods: Automated Segmentation of Cortical ROIs using CHARM</vt:lpstr>
      <vt:lpstr>Methods: Analysis</vt:lpstr>
      <vt:lpstr>Results:</vt:lpstr>
      <vt:lpstr>Results:</vt:lpstr>
      <vt:lpstr>Results:</vt:lpstr>
      <vt:lpstr>Results:</vt:lpstr>
      <vt:lpstr>Results and Interpretation</vt:lpstr>
      <vt:lpstr>Future Directions</vt:lpstr>
      <vt:lpstr>Acknowledgements</vt:lpstr>
      <vt:lpstr>References</vt:lpstr>
      <vt:lpstr>Questions?</vt:lpstr>
      <vt:lpstr>Supplemental Slides</vt:lpstr>
      <vt:lpstr>Animal Descriptive Data: Age</vt:lpstr>
      <vt:lpstr>Animal Descriptive Data: Weight</vt:lpstr>
      <vt:lpstr>Automated Segmentation Process</vt:lpstr>
      <vt:lpstr>PowerPoint Presentation</vt:lpstr>
      <vt:lpstr>Results: Amygdala (Absolute Volumes)</vt:lpstr>
      <vt:lpstr>Results: Insula (Absolute Volumes)</vt:lpstr>
      <vt:lpstr>Auto v Hand Seg By Hemisphere</vt:lpstr>
      <vt:lpstr>35580 segmentation differences</vt:lpstr>
      <vt:lpstr>41083 segmentation differences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Validation of automated MRI segmentation protocols of neuroanatomical regions of the rhesus macaque brain</dc:title>
  <dc:creator>Brittany Davis</dc:creator>
  <cp:lastModifiedBy>Brittany Davis</cp:lastModifiedBy>
  <cp:revision>67</cp:revision>
  <cp:lastPrinted>2022-07-26T04:38:06Z</cp:lastPrinted>
  <dcterms:created xsi:type="dcterms:W3CDTF">2022-07-20T00:15:40Z</dcterms:created>
  <dcterms:modified xsi:type="dcterms:W3CDTF">2022-07-26T04:46:10Z</dcterms:modified>
</cp:coreProperties>
</file>