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6" r:id="rId10"/>
    <p:sldId id="270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13FF4-81A7-4AE9-8D6B-1D47068FC184}" v="110" dt="2020-07-25T00:09:39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Rivera" userId="05de41e7077edd8a" providerId="LiveId" clId="{8AF13FF4-81A7-4AE9-8D6B-1D47068FC184}"/>
    <pc:docChg chg="undo custSel mod addSld delSld modSld sldOrd">
      <pc:chgData name="Megan Rivera" userId="05de41e7077edd8a" providerId="LiveId" clId="{8AF13FF4-81A7-4AE9-8D6B-1D47068FC184}" dt="2020-07-25T00:09:39.193" v="3118" actId="20577"/>
      <pc:docMkLst>
        <pc:docMk/>
      </pc:docMkLst>
      <pc:sldChg chg="addSp delSp modSp mod ord setBg setClrOvrMap delDesignElem">
        <pc:chgData name="Megan Rivera" userId="05de41e7077edd8a" providerId="LiveId" clId="{8AF13FF4-81A7-4AE9-8D6B-1D47068FC184}" dt="2020-07-16T01:41:49.323" v="177"/>
        <pc:sldMkLst>
          <pc:docMk/>
          <pc:sldMk cId="1457725014" sldId="256"/>
        </pc:sldMkLst>
        <pc:spChg chg="mod">
          <ac:chgData name="Megan Rivera" userId="05de41e7077edd8a" providerId="LiveId" clId="{8AF13FF4-81A7-4AE9-8D6B-1D47068FC184}" dt="2020-07-16T01:37:40.528" v="20"/>
          <ac:spMkLst>
            <pc:docMk/>
            <pc:sldMk cId="1457725014" sldId="256"/>
            <ac:spMk id="2" creationId="{E2C166E1-17E5-4D49-84E7-F5B5CC415296}"/>
          </ac:spMkLst>
        </pc:spChg>
        <pc:spChg chg="mod">
          <ac:chgData name="Megan Rivera" userId="05de41e7077edd8a" providerId="LiveId" clId="{8AF13FF4-81A7-4AE9-8D6B-1D47068FC184}" dt="2020-07-16T01:37:55.956" v="55" actId="20577"/>
          <ac:spMkLst>
            <pc:docMk/>
            <pc:sldMk cId="1457725014" sldId="256"/>
            <ac:spMk id="3" creationId="{730A251E-9894-4077-BE86-511FEEA3D016}"/>
          </ac:spMkLst>
        </pc:spChg>
        <pc:spChg chg="add del">
          <ac:chgData name="Megan Rivera" userId="05de41e7077edd8a" providerId="LiveId" clId="{8AF13FF4-81A7-4AE9-8D6B-1D47068FC184}" dt="2020-07-16T01:34:59.539" v="10" actId="26606"/>
          <ac:spMkLst>
            <pc:docMk/>
            <pc:sldMk cId="1457725014" sldId="256"/>
            <ac:spMk id="8" creationId="{597EA66B-2AAB-42B0-9F9D-38920D8D82D7}"/>
          </ac:spMkLst>
        </pc:spChg>
        <pc:spChg chg="add del">
          <ac:chgData name="Megan Rivera" userId="05de41e7077edd8a" providerId="LiveId" clId="{8AF13FF4-81A7-4AE9-8D6B-1D47068FC184}" dt="2020-07-16T01:34:51.955" v="6" actId="26606"/>
          <ac:spMkLst>
            <pc:docMk/>
            <pc:sldMk cId="1457725014" sldId="256"/>
            <ac:spMk id="9" creationId="{54047A07-72EC-41BC-A55F-C264F639FB20}"/>
          </ac:spMkLst>
        </pc:spChg>
        <pc:spChg chg="add del">
          <ac:chgData name="Megan Rivera" userId="05de41e7077edd8a" providerId="LiveId" clId="{8AF13FF4-81A7-4AE9-8D6B-1D47068FC184}" dt="2020-07-16T01:34:59.539" v="10" actId="26606"/>
          <ac:spMkLst>
            <pc:docMk/>
            <pc:sldMk cId="1457725014" sldId="256"/>
            <ac:spMk id="10" creationId="{D360EBE3-31BB-422F-AA87-FA3873DAE484}"/>
          </ac:spMkLst>
        </pc:spChg>
        <pc:spChg chg="add del">
          <ac:chgData name="Megan Rivera" userId="05de41e7077edd8a" providerId="LiveId" clId="{8AF13FF4-81A7-4AE9-8D6B-1D47068FC184}" dt="2020-07-16T01:35:00.812" v="12" actId="26606"/>
          <ac:spMkLst>
            <pc:docMk/>
            <pc:sldMk cId="1457725014" sldId="256"/>
            <ac:spMk id="12" creationId="{21DCC7BA-3740-47E1-91B9-6269381397AE}"/>
          </ac:spMkLst>
        </pc:spChg>
        <pc:spChg chg="add del">
          <ac:chgData name="Megan Rivera" userId="05de41e7077edd8a" providerId="LiveId" clId="{8AF13FF4-81A7-4AE9-8D6B-1D47068FC184}" dt="2020-07-16T01:35:00.812" v="12" actId="26606"/>
          <ac:spMkLst>
            <pc:docMk/>
            <pc:sldMk cId="1457725014" sldId="256"/>
            <ac:spMk id="13" creationId="{84CEFA49-6B2F-4FE6-B6AF-31D49E68C23B}"/>
          </ac:spMkLst>
        </pc:spChg>
        <pc:spChg chg="add del">
          <ac:chgData name="Megan Rivera" userId="05de41e7077edd8a" providerId="LiveId" clId="{8AF13FF4-81A7-4AE9-8D6B-1D47068FC184}" dt="2020-07-16T01:37:20.412" v="19" actId="26606"/>
          <ac:spMkLst>
            <pc:docMk/>
            <pc:sldMk cId="1457725014" sldId="256"/>
            <ac:spMk id="15" creationId="{597EA66B-2AAB-42B0-9F9D-38920D8D82D7}"/>
          </ac:spMkLst>
        </pc:spChg>
        <pc:spChg chg="add del">
          <ac:chgData name="Megan Rivera" userId="05de41e7077edd8a" providerId="LiveId" clId="{8AF13FF4-81A7-4AE9-8D6B-1D47068FC184}" dt="2020-07-16T01:37:20.412" v="19" actId="26606"/>
          <ac:spMkLst>
            <pc:docMk/>
            <pc:sldMk cId="1457725014" sldId="256"/>
            <ac:spMk id="16" creationId="{D360EBE3-31BB-422F-AA87-FA3873DAE484}"/>
          </ac:spMkLst>
        </pc:spChg>
        <pc:picChg chg="add del">
          <ac:chgData name="Megan Rivera" userId="05de41e7077edd8a" providerId="LiveId" clId="{8AF13FF4-81A7-4AE9-8D6B-1D47068FC184}" dt="2020-07-16T01:34:51.955" v="6" actId="26606"/>
          <ac:picMkLst>
            <pc:docMk/>
            <pc:sldMk cId="1457725014" sldId="256"/>
            <ac:picMk id="5" creationId="{577E3F15-25A3-4DD4-95BD-429E81B481D7}"/>
          </ac:picMkLst>
        </pc:picChg>
        <pc:picChg chg="add del">
          <ac:chgData name="Megan Rivera" userId="05de41e7077edd8a" providerId="LiveId" clId="{8AF13FF4-81A7-4AE9-8D6B-1D47068FC184}" dt="2020-07-16T01:34:58.759" v="8" actId="26606"/>
          <ac:picMkLst>
            <pc:docMk/>
            <pc:sldMk cId="1457725014" sldId="256"/>
            <ac:picMk id="11" creationId="{8F05CC3F-9129-4CF2-80C7-69104DA570EC}"/>
          </ac:picMkLst>
        </pc:picChg>
      </pc:sldChg>
      <pc:sldChg chg="modSp del">
        <pc:chgData name="Megan Rivera" userId="05de41e7077edd8a" providerId="LiveId" clId="{8AF13FF4-81A7-4AE9-8D6B-1D47068FC184}" dt="2020-07-22T05:16:20.563" v="1749" actId="2696"/>
        <pc:sldMkLst>
          <pc:docMk/>
          <pc:sldMk cId="470287884" sldId="257"/>
        </pc:sldMkLst>
        <pc:spChg chg="mod">
          <ac:chgData name="Megan Rivera" userId="05de41e7077edd8a" providerId="LiveId" clId="{8AF13FF4-81A7-4AE9-8D6B-1D47068FC184}" dt="2020-07-16T01:37:20.020" v="18"/>
          <ac:spMkLst>
            <pc:docMk/>
            <pc:sldMk cId="470287884" sldId="257"/>
            <ac:spMk id="2" creationId="{16631EE2-FC70-4A00-BFE4-78B514E643D0}"/>
          </ac:spMkLst>
        </pc:spChg>
        <pc:spChg chg="mod">
          <ac:chgData name="Megan Rivera" userId="05de41e7077edd8a" providerId="LiveId" clId="{8AF13FF4-81A7-4AE9-8D6B-1D47068FC184}" dt="2020-07-16T01:37:20.020" v="18"/>
          <ac:spMkLst>
            <pc:docMk/>
            <pc:sldMk cId="470287884" sldId="257"/>
            <ac:spMk id="3" creationId="{846C5624-5113-4BC9-AECA-C2959FA70675}"/>
          </ac:spMkLst>
        </pc:spChg>
      </pc:sldChg>
      <pc:sldChg chg="modSp new mod modAnim">
        <pc:chgData name="Megan Rivera" userId="05de41e7077edd8a" providerId="LiveId" clId="{8AF13FF4-81A7-4AE9-8D6B-1D47068FC184}" dt="2020-07-25T00:07:28.341" v="3097"/>
        <pc:sldMkLst>
          <pc:docMk/>
          <pc:sldMk cId="580919470" sldId="258"/>
        </pc:sldMkLst>
        <pc:spChg chg="mod">
          <ac:chgData name="Megan Rivera" userId="05de41e7077edd8a" providerId="LiveId" clId="{8AF13FF4-81A7-4AE9-8D6B-1D47068FC184}" dt="2020-07-16T01:38:20.100" v="71" actId="20577"/>
          <ac:spMkLst>
            <pc:docMk/>
            <pc:sldMk cId="580919470" sldId="258"/>
            <ac:spMk id="2" creationId="{32F60A8A-6F12-40B8-8EA0-E60FAC281D92}"/>
          </ac:spMkLst>
        </pc:spChg>
        <pc:spChg chg="mod">
          <ac:chgData name="Megan Rivera" userId="05de41e7077edd8a" providerId="LiveId" clId="{8AF13FF4-81A7-4AE9-8D6B-1D47068FC184}" dt="2020-07-23T18:48:23.045" v="2770" actId="20577"/>
          <ac:spMkLst>
            <pc:docMk/>
            <pc:sldMk cId="580919470" sldId="258"/>
            <ac:spMk id="3" creationId="{18CE9367-4F2C-47E5-A69A-44AC8976F31B}"/>
          </ac:spMkLst>
        </pc:spChg>
      </pc:sldChg>
      <pc:sldChg chg="modSp new mod modAnim">
        <pc:chgData name="Megan Rivera" userId="05de41e7077edd8a" providerId="LiveId" clId="{8AF13FF4-81A7-4AE9-8D6B-1D47068FC184}" dt="2020-07-23T18:46:49.394" v="2765"/>
        <pc:sldMkLst>
          <pc:docMk/>
          <pc:sldMk cId="1494790507" sldId="259"/>
        </pc:sldMkLst>
        <pc:spChg chg="mod">
          <ac:chgData name="Megan Rivera" userId="05de41e7077edd8a" providerId="LiveId" clId="{8AF13FF4-81A7-4AE9-8D6B-1D47068FC184}" dt="2020-07-16T01:38:23.800" v="80" actId="20577"/>
          <ac:spMkLst>
            <pc:docMk/>
            <pc:sldMk cId="1494790507" sldId="259"/>
            <ac:spMk id="2" creationId="{40D44A53-ADCF-4AC0-954C-840DCCECA07E}"/>
          </ac:spMkLst>
        </pc:spChg>
        <pc:spChg chg="mod">
          <ac:chgData name="Megan Rivera" userId="05de41e7077edd8a" providerId="LiveId" clId="{8AF13FF4-81A7-4AE9-8D6B-1D47068FC184}" dt="2020-07-23T18:46:39.022" v="2764" actId="20577"/>
          <ac:spMkLst>
            <pc:docMk/>
            <pc:sldMk cId="1494790507" sldId="259"/>
            <ac:spMk id="3" creationId="{4B2616ED-D7D0-404E-8FD6-6DE9DC8A4292}"/>
          </ac:spMkLst>
        </pc:spChg>
      </pc:sldChg>
      <pc:sldChg chg="addSp delSp modSp new mod setBg">
        <pc:chgData name="Megan Rivera" userId="05de41e7077edd8a" providerId="LiveId" clId="{8AF13FF4-81A7-4AE9-8D6B-1D47068FC184}" dt="2020-07-23T18:48:44.675" v="2782" actId="20577"/>
        <pc:sldMkLst>
          <pc:docMk/>
          <pc:sldMk cId="3487031775" sldId="260"/>
        </pc:sldMkLst>
        <pc:spChg chg="mod">
          <ac:chgData name="Megan Rivera" userId="05de41e7077edd8a" providerId="LiveId" clId="{8AF13FF4-81A7-4AE9-8D6B-1D47068FC184}" dt="2020-07-23T02:01:57.493" v="2699" actId="26606"/>
          <ac:spMkLst>
            <pc:docMk/>
            <pc:sldMk cId="3487031775" sldId="260"/>
            <ac:spMk id="2" creationId="{6AFAB000-E771-4627-BA1B-0013CC2A75B6}"/>
          </ac:spMkLst>
        </pc:spChg>
        <pc:spChg chg="mod">
          <ac:chgData name="Megan Rivera" userId="05de41e7077edd8a" providerId="LiveId" clId="{8AF13FF4-81A7-4AE9-8D6B-1D47068FC184}" dt="2020-07-23T18:48:44.675" v="2782" actId="20577"/>
          <ac:spMkLst>
            <pc:docMk/>
            <pc:sldMk cId="3487031775" sldId="260"/>
            <ac:spMk id="3" creationId="{FCECFBE9-CDA0-4AE7-8454-09535B32049A}"/>
          </ac:spMkLst>
        </pc:spChg>
        <pc:spChg chg="add del">
          <ac:chgData name="Megan Rivera" userId="05de41e7077edd8a" providerId="LiveId" clId="{8AF13FF4-81A7-4AE9-8D6B-1D47068FC184}" dt="2020-07-23T02:01:44.167" v="2688" actId="26606"/>
          <ac:spMkLst>
            <pc:docMk/>
            <pc:sldMk cId="3487031775" sldId="260"/>
            <ac:spMk id="10" creationId="{8977846B-3E2A-49C0-873D-DADC1D674F08}"/>
          </ac:spMkLst>
        </pc:spChg>
        <pc:spChg chg="add del">
          <ac:chgData name="Megan Rivera" userId="05de41e7077edd8a" providerId="LiveId" clId="{8AF13FF4-81A7-4AE9-8D6B-1D47068FC184}" dt="2020-07-23T02:01:47.745" v="2690" actId="26606"/>
          <ac:spMkLst>
            <pc:docMk/>
            <pc:sldMk cId="3487031775" sldId="260"/>
            <ac:spMk id="12" creationId="{71EF51DA-176E-42D7-B891-7F1A205B3323}"/>
          </ac:spMkLst>
        </pc:spChg>
        <pc:spChg chg="add del">
          <ac:chgData name="Megan Rivera" userId="05de41e7077edd8a" providerId="LiveId" clId="{8AF13FF4-81A7-4AE9-8D6B-1D47068FC184}" dt="2020-07-23T02:01:52.005" v="2692" actId="26606"/>
          <ac:spMkLst>
            <pc:docMk/>
            <pc:sldMk cId="3487031775" sldId="260"/>
            <ac:spMk id="14" creationId="{2550FEC4-B5DD-4289-A5C7-9EA1C9F719DC}"/>
          </ac:spMkLst>
        </pc:spChg>
        <pc:spChg chg="add del">
          <ac:chgData name="Megan Rivera" userId="05de41e7077edd8a" providerId="LiveId" clId="{8AF13FF4-81A7-4AE9-8D6B-1D47068FC184}" dt="2020-07-23T02:01:52.005" v="2692" actId="26606"/>
          <ac:spMkLst>
            <pc:docMk/>
            <pc:sldMk cId="3487031775" sldId="260"/>
            <ac:spMk id="15" creationId="{EAF37F7B-10DB-42C1-B6DF-52912D0E5A35}"/>
          </ac:spMkLst>
        </pc:spChg>
        <pc:spChg chg="add del">
          <ac:chgData name="Megan Rivera" userId="05de41e7077edd8a" providerId="LiveId" clId="{8AF13FF4-81A7-4AE9-8D6B-1D47068FC184}" dt="2020-07-23T02:01:54.500" v="2694" actId="26606"/>
          <ac:spMkLst>
            <pc:docMk/>
            <pc:sldMk cId="3487031775" sldId="260"/>
            <ac:spMk id="17" creationId="{5940F547-7206-4401-94FB-F8421915D8B8}"/>
          </ac:spMkLst>
        </pc:spChg>
        <pc:spChg chg="add del">
          <ac:chgData name="Megan Rivera" userId="05de41e7077edd8a" providerId="LiveId" clId="{8AF13FF4-81A7-4AE9-8D6B-1D47068FC184}" dt="2020-07-23T02:01:55.749" v="2696" actId="26606"/>
          <ac:spMkLst>
            <pc:docMk/>
            <pc:sldMk cId="3487031775" sldId="260"/>
            <ac:spMk id="19" creationId="{5DECD56C-FF89-48FE-A3C5-9D8B341854CD}"/>
          </ac:spMkLst>
        </pc:spChg>
        <pc:spChg chg="add del">
          <ac:chgData name="Megan Rivera" userId="05de41e7077edd8a" providerId="LiveId" clId="{8AF13FF4-81A7-4AE9-8D6B-1D47068FC184}" dt="2020-07-23T02:01:55.749" v="2696" actId="26606"/>
          <ac:spMkLst>
            <pc:docMk/>
            <pc:sldMk cId="3487031775" sldId="260"/>
            <ac:spMk id="20" creationId="{9C581D33-59DD-4E2E-83E1-EC7AECD501E7}"/>
          </ac:spMkLst>
        </pc:spChg>
        <pc:spChg chg="add del">
          <ac:chgData name="Megan Rivera" userId="05de41e7077edd8a" providerId="LiveId" clId="{8AF13FF4-81A7-4AE9-8D6B-1D47068FC184}" dt="2020-07-23T02:01:55.749" v="2696" actId="26606"/>
          <ac:spMkLst>
            <pc:docMk/>
            <pc:sldMk cId="3487031775" sldId="260"/>
            <ac:spMk id="21" creationId="{E3777CD7-95C1-45EB-91AE-369E6C965649}"/>
          </ac:spMkLst>
        </pc:spChg>
        <pc:spChg chg="add del">
          <ac:chgData name="Megan Rivera" userId="05de41e7077edd8a" providerId="LiveId" clId="{8AF13FF4-81A7-4AE9-8D6B-1D47068FC184}" dt="2020-07-23T02:01:57.477" v="2698" actId="26606"/>
          <ac:spMkLst>
            <pc:docMk/>
            <pc:sldMk cId="3487031775" sldId="260"/>
            <ac:spMk id="23" creationId="{B60D0427-02A1-4FCC-A96A-C32F7D542048}"/>
          </ac:spMkLst>
        </pc:spChg>
        <pc:spChg chg="add del">
          <ac:chgData name="Megan Rivera" userId="05de41e7077edd8a" providerId="LiveId" clId="{8AF13FF4-81A7-4AE9-8D6B-1D47068FC184}" dt="2020-07-23T02:01:57.477" v="2698" actId="26606"/>
          <ac:spMkLst>
            <pc:docMk/>
            <pc:sldMk cId="3487031775" sldId="260"/>
            <ac:spMk id="24" creationId="{64A01B2C-270B-4617-9CE3-8AB51AC0DA38}"/>
          </ac:spMkLst>
        </pc:spChg>
        <pc:spChg chg="add del">
          <ac:chgData name="Megan Rivera" userId="05de41e7077edd8a" providerId="LiveId" clId="{8AF13FF4-81A7-4AE9-8D6B-1D47068FC184}" dt="2020-07-23T02:01:57.477" v="2698" actId="26606"/>
          <ac:spMkLst>
            <pc:docMk/>
            <pc:sldMk cId="3487031775" sldId="260"/>
            <ac:spMk id="25" creationId="{3960A255-5D7F-455B-9869-0536C927E47D}"/>
          </ac:spMkLst>
        </pc:spChg>
        <pc:spChg chg="add">
          <ac:chgData name="Megan Rivera" userId="05de41e7077edd8a" providerId="LiveId" clId="{8AF13FF4-81A7-4AE9-8D6B-1D47068FC184}" dt="2020-07-23T02:01:57.493" v="2699" actId="26606"/>
          <ac:spMkLst>
            <pc:docMk/>
            <pc:sldMk cId="3487031775" sldId="260"/>
            <ac:spMk id="27" creationId="{5DECD56C-FF89-48FE-A3C5-9D8B341854CD}"/>
          </ac:spMkLst>
        </pc:spChg>
        <pc:spChg chg="add">
          <ac:chgData name="Megan Rivera" userId="05de41e7077edd8a" providerId="LiveId" clId="{8AF13FF4-81A7-4AE9-8D6B-1D47068FC184}" dt="2020-07-23T02:01:57.493" v="2699" actId="26606"/>
          <ac:spMkLst>
            <pc:docMk/>
            <pc:sldMk cId="3487031775" sldId="260"/>
            <ac:spMk id="28" creationId="{9C581D33-59DD-4E2E-83E1-EC7AECD501E7}"/>
          </ac:spMkLst>
        </pc:spChg>
        <pc:spChg chg="add">
          <ac:chgData name="Megan Rivera" userId="05de41e7077edd8a" providerId="LiveId" clId="{8AF13FF4-81A7-4AE9-8D6B-1D47068FC184}" dt="2020-07-23T02:01:57.493" v="2699" actId="26606"/>
          <ac:spMkLst>
            <pc:docMk/>
            <pc:sldMk cId="3487031775" sldId="260"/>
            <ac:spMk id="29" creationId="{E3777CD7-95C1-45EB-91AE-369E6C965649}"/>
          </ac:spMkLst>
        </pc:spChg>
        <pc:picChg chg="add mod ord">
          <ac:chgData name="Megan Rivera" userId="05de41e7077edd8a" providerId="LiveId" clId="{8AF13FF4-81A7-4AE9-8D6B-1D47068FC184}" dt="2020-07-23T02:02:01.110" v="2701" actId="962"/>
          <ac:picMkLst>
            <pc:docMk/>
            <pc:sldMk cId="3487031775" sldId="260"/>
            <ac:picMk id="5" creationId="{A4655FC8-03E6-46A4-AA12-374FEE5F604F}"/>
          </ac:picMkLst>
        </pc:picChg>
      </pc:sldChg>
      <pc:sldChg chg="addSp modSp new mod setBg modAnim">
        <pc:chgData name="Megan Rivera" userId="05de41e7077edd8a" providerId="LiveId" clId="{8AF13FF4-81A7-4AE9-8D6B-1D47068FC184}" dt="2020-07-25T00:09:39.193" v="3118" actId="20577"/>
        <pc:sldMkLst>
          <pc:docMk/>
          <pc:sldMk cId="3760829077" sldId="261"/>
        </pc:sldMkLst>
        <pc:spChg chg="mod">
          <ac:chgData name="Megan Rivera" userId="05de41e7077edd8a" providerId="LiveId" clId="{8AF13FF4-81A7-4AE9-8D6B-1D47068FC184}" dt="2020-07-22T22:21:01.394" v="2111" actId="1076"/>
          <ac:spMkLst>
            <pc:docMk/>
            <pc:sldMk cId="3760829077" sldId="261"/>
            <ac:spMk id="2" creationId="{0CC47717-C9D3-45AC-AF4E-4DF3CF030334}"/>
          </ac:spMkLst>
        </pc:spChg>
        <pc:spChg chg="mod">
          <ac:chgData name="Megan Rivera" userId="05de41e7077edd8a" providerId="LiveId" clId="{8AF13FF4-81A7-4AE9-8D6B-1D47068FC184}" dt="2020-07-25T00:09:39.193" v="3118" actId="20577"/>
          <ac:spMkLst>
            <pc:docMk/>
            <pc:sldMk cId="3760829077" sldId="261"/>
            <ac:spMk id="3" creationId="{2DF9A50E-9224-4DB8-8A82-FE0B97C3D98B}"/>
          </ac:spMkLst>
        </pc:spChg>
        <pc:spChg chg="add mod">
          <ac:chgData name="Megan Rivera" userId="05de41e7077edd8a" providerId="LiveId" clId="{8AF13FF4-81A7-4AE9-8D6B-1D47068FC184}" dt="2020-07-23T18:51:28.487" v="2793" actId="1076"/>
          <ac:spMkLst>
            <pc:docMk/>
            <pc:sldMk cId="3760829077" sldId="261"/>
            <ac:spMk id="5" creationId="{3D78CA1A-9924-4815-A3B5-0E74DDA79662}"/>
          </ac:spMkLst>
        </pc:spChg>
        <pc:spChg chg="add">
          <ac:chgData name="Megan Rivera" userId="05de41e7077edd8a" providerId="LiveId" clId="{8AF13FF4-81A7-4AE9-8D6B-1D47068FC184}" dt="2020-07-16T01:54:09.796" v="183" actId="26606"/>
          <ac:spMkLst>
            <pc:docMk/>
            <pc:sldMk cId="3760829077" sldId="261"/>
            <ac:spMk id="9" creationId="{B60D0427-02A1-4FCC-A96A-C32F7D542048}"/>
          </ac:spMkLst>
        </pc:spChg>
        <pc:spChg chg="add">
          <ac:chgData name="Megan Rivera" userId="05de41e7077edd8a" providerId="LiveId" clId="{8AF13FF4-81A7-4AE9-8D6B-1D47068FC184}" dt="2020-07-16T01:54:09.796" v="183" actId="26606"/>
          <ac:spMkLst>
            <pc:docMk/>
            <pc:sldMk cId="3760829077" sldId="261"/>
            <ac:spMk id="11" creationId="{64A01B2C-270B-4617-9CE3-8AB51AC0DA38}"/>
          </ac:spMkLst>
        </pc:spChg>
        <pc:spChg chg="add">
          <ac:chgData name="Megan Rivera" userId="05de41e7077edd8a" providerId="LiveId" clId="{8AF13FF4-81A7-4AE9-8D6B-1D47068FC184}" dt="2020-07-16T01:54:09.796" v="183" actId="26606"/>
          <ac:spMkLst>
            <pc:docMk/>
            <pc:sldMk cId="3760829077" sldId="261"/>
            <ac:spMk id="13" creationId="{3960A255-5D7F-455B-9869-0536C927E47D}"/>
          </ac:spMkLst>
        </pc:spChg>
        <pc:spChg chg="add mod">
          <ac:chgData name="Megan Rivera" userId="05de41e7077edd8a" providerId="LiveId" clId="{8AF13FF4-81A7-4AE9-8D6B-1D47068FC184}" dt="2020-07-23T01:47:00.685" v="2240" actId="14100"/>
          <ac:spMkLst>
            <pc:docMk/>
            <pc:sldMk cId="3760829077" sldId="261"/>
            <ac:spMk id="14" creationId="{E65AD35C-7F6B-40CB-88EB-4C29F0257248}"/>
          </ac:spMkLst>
        </pc:spChg>
        <pc:picChg chg="add mod">
          <ac:chgData name="Megan Rivera" userId="05de41e7077edd8a" providerId="LiveId" clId="{8AF13FF4-81A7-4AE9-8D6B-1D47068FC184}" dt="2020-07-23T01:46:06.908" v="2198" actId="1076"/>
          <ac:picMkLst>
            <pc:docMk/>
            <pc:sldMk cId="3760829077" sldId="261"/>
            <ac:picMk id="4" creationId="{AFE4804D-1455-4869-B7DD-53F2902A7C7B}"/>
          </ac:picMkLst>
        </pc:picChg>
        <pc:picChg chg="add mod">
          <ac:chgData name="Megan Rivera" userId="05de41e7077edd8a" providerId="LiveId" clId="{8AF13FF4-81A7-4AE9-8D6B-1D47068FC184}" dt="2020-07-23T18:51:24.734" v="2792" actId="1076"/>
          <ac:picMkLst>
            <pc:docMk/>
            <pc:sldMk cId="3760829077" sldId="261"/>
            <ac:picMk id="6" creationId="{10DB61BA-FC10-49C0-8D8D-5EAD018EE039}"/>
          </ac:picMkLst>
        </pc:picChg>
        <pc:picChg chg="add mod">
          <ac:chgData name="Megan Rivera" userId="05de41e7077edd8a" providerId="LiveId" clId="{8AF13FF4-81A7-4AE9-8D6B-1D47068FC184}" dt="2020-07-23T01:46:20.320" v="2202" actId="1076"/>
          <ac:picMkLst>
            <pc:docMk/>
            <pc:sldMk cId="3760829077" sldId="261"/>
            <ac:picMk id="8" creationId="{371155AB-9C95-4FEE-95C5-773C0FFF62D4}"/>
          </ac:picMkLst>
        </pc:picChg>
        <pc:picChg chg="add mod">
          <ac:chgData name="Megan Rivera" userId="05de41e7077edd8a" providerId="LiveId" clId="{8AF13FF4-81A7-4AE9-8D6B-1D47068FC184}" dt="2020-07-23T01:46:17.693" v="2201" actId="1076"/>
          <ac:picMkLst>
            <pc:docMk/>
            <pc:sldMk cId="3760829077" sldId="261"/>
            <ac:picMk id="12" creationId="{93FB2338-84C2-4CB0-A8F7-C14A4EA3D55D}"/>
          </ac:picMkLst>
        </pc:picChg>
      </pc:sldChg>
      <pc:sldChg chg="addSp delSp modSp new del mod">
        <pc:chgData name="Megan Rivera" userId="05de41e7077edd8a" providerId="LiveId" clId="{8AF13FF4-81A7-4AE9-8D6B-1D47068FC184}" dt="2020-07-23T01:52:21.167" v="2359" actId="2696"/>
        <pc:sldMkLst>
          <pc:docMk/>
          <pc:sldMk cId="3312296335" sldId="262"/>
        </pc:sldMkLst>
        <pc:spChg chg="mod">
          <ac:chgData name="Megan Rivera" userId="05de41e7077edd8a" providerId="LiveId" clId="{8AF13FF4-81A7-4AE9-8D6B-1D47068FC184}" dt="2020-07-16T01:39:04.228" v="107" actId="20577"/>
          <ac:spMkLst>
            <pc:docMk/>
            <pc:sldMk cId="3312296335" sldId="262"/>
            <ac:spMk id="2" creationId="{E4559816-40A7-4E8A-A4F3-0D7C0FB80A52}"/>
          </ac:spMkLst>
        </pc:spChg>
        <pc:spChg chg="add del">
          <ac:chgData name="Megan Rivera" userId="05de41e7077edd8a" providerId="LiveId" clId="{8AF13FF4-81A7-4AE9-8D6B-1D47068FC184}" dt="2020-07-22T04:07:29.010" v="332" actId="931"/>
          <ac:spMkLst>
            <pc:docMk/>
            <pc:sldMk cId="3312296335" sldId="262"/>
            <ac:spMk id="3" creationId="{4F72F27C-8555-4BE1-8B02-63A80A08D584}"/>
          </ac:spMkLst>
        </pc:spChg>
        <pc:spChg chg="add del mod">
          <ac:chgData name="Megan Rivera" userId="05de41e7077edd8a" providerId="LiveId" clId="{8AF13FF4-81A7-4AE9-8D6B-1D47068FC184}" dt="2020-07-22T04:07:40.505" v="337" actId="931"/>
          <ac:spMkLst>
            <pc:docMk/>
            <pc:sldMk cId="3312296335" sldId="262"/>
            <ac:spMk id="21" creationId="{E1870ADF-F1AA-4292-864A-4147A98FA831}"/>
          </ac:spMkLst>
        </pc:spChg>
        <pc:spChg chg="add del mod">
          <ac:chgData name="Megan Rivera" userId="05de41e7077edd8a" providerId="LiveId" clId="{8AF13FF4-81A7-4AE9-8D6B-1D47068FC184}" dt="2020-07-22T04:09:23.819" v="364" actId="931"/>
          <ac:spMkLst>
            <pc:docMk/>
            <pc:sldMk cId="3312296335" sldId="262"/>
            <ac:spMk id="27" creationId="{C9544E1D-3485-4D81-8BA2-FD621FA5EE00}"/>
          </ac:spMkLst>
        </pc:spChg>
        <pc:spChg chg="add del mod">
          <ac:chgData name="Megan Rivera" userId="05de41e7077edd8a" providerId="LiveId" clId="{8AF13FF4-81A7-4AE9-8D6B-1D47068FC184}" dt="2020-07-22T04:10:45.682" v="469"/>
          <ac:spMkLst>
            <pc:docMk/>
            <pc:sldMk cId="3312296335" sldId="262"/>
            <ac:spMk id="30" creationId="{4C31CE8A-4272-4201-A104-9C84EC939944}"/>
          </ac:spMkLst>
        </pc:spChg>
        <pc:picChg chg="add del mod">
          <ac:chgData name="Megan Rivera" userId="05de41e7077edd8a" providerId="LiveId" clId="{8AF13FF4-81A7-4AE9-8D6B-1D47068FC184}" dt="2020-07-22T04:07:20.120" v="331" actId="931"/>
          <ac:picMkLst>
            <pc:docMk/>
            <pc:sldMk cId="3312296335" sldId="262"/>
            <ac:picMk id="5" creationId="{98B263AD-625C-4C59-98CA-205772949934}"/>
          </ac:picMkLst>
        </pc:picChg>
        <pc:picChg chg="add del mod">
          <ac:chgData name="Megan Rivera" userId="05de41e7077edd8a" providerId="LiveId" clId="{8AF13FF4-81A7-4AE9-8D6B-1D47068FC184}" dt="2020-07-22T04:07:20.120" v="331" actId="931"/>
          <ac:picMkLst>
            <pc:docMk/>
            <pc:sldMk cId="3312296335" sldId="262"/>
            <ac:picMk id="7" creationId="{FBF6D5EF-23B3-4AE8-83C9-FAE953F4DC61}"/>
          </ac:picMkLst>
        </pc:picChg>
        <pc:picChg chg="add del mod">
          <ac:chgData name="Megan Rivera" userId="05de41e7077edd8a" providerId="LiveId" clId="{8AF13FF4-81A7-4AE9-8D6B-1D47068FC184}" dt="2020-07-22T04:07:20.120" v="331" actId="931"/>
          <ac:picMkLst>
            <pc:docMk/>
            <pc:sldMk cId="3312296335" sldId="262"/>
            <ac:picMk id="9" creationId="{09CC6800-9E19-4F0C-8FF7-7CC60B8D74DA}"/>
          </ac:picMkLst>
        </pc:picChg>
        <pc:picChg chg="add del mod">
          <ac:chgData name="Megan Rivera" userId="05de41e7077edd8a" providerId="LiveId" clId="{8AF13FF4-81A7-4AE9-8D6B-1D47068FC184}" dt="2020-07-22T04:07:20.120" v="331" actId="931"/>
          <ac:picMkLst>
            <pc:docMk/>
            <pc:sldMk cId="3312296335" sldId="262"/>
            <ac:picMk id="11" creationId="{D748D423-BE69-468F-9B84-33076236FCC2}"/>
          </ac:picMkLst>
        </pc:picChg>
        <pc:picChg chg="add del mod">
          <ac:chgData name="Megan Rivera" userId="05de41e7077edd8a" providerId="LiveId" clId="{8AF13FF4-81A7-4AE9-8D6B-1D47068FC184}" dt="2020-07-22T04:07:20.120" v="331" actId="931"/>
          <ac:picMkLst>
            <pc:docMk/>
            <pc:sldMk cId="3312296335" sldId="262"/>
            <ac:picMk id="13" creationId="{F8371DD7-1E00-4BB2-A71E-35AB1515201F}"/>
          </ac:picMkLst>
        </pc:picChg>
        <pc:picChg chg="add del mod">
          <ac:chgData name="Megan Rivera" userId="05de41e7077edd8a" providerId="LiveId" clId="{8AF13FF4-81A7-4AE9-8D6B-1D47068FC184}" dt="2020-07-22T04:07:20.120" v="331" actId="931"/>
          <ac:picMkLst>
            <pc:docMk/>
            <pc:sldMk cId="3312296335" sldId="262"/>
            <ac:picMk id="15" creationId="{620542C8-EBF9-48A6-8523-95F25DFB31EA}"/>
          </ac:picMkLst>
        </pc:picChg>
        <pc:picChg chg="add del mod">
          <ac:chgData name="Megan Rivera" userId="05de41e7077edd8a" providerId="LiveId" clId="{8AF13FF4-81A7-4AE9-8D6B-1D47068FC184}" dt="2020-07-22T04:07:20.120" v="331" actId="931"/>
          <ac:picMkLst>
            <pc:docMk/>
            <pc:sldMk cId="3312296335" sldId="262"/>
            <ac:picMk id="17" creationId="{44B39925-3A12-4985-9F98-B8A27153EECD}"/>
          </ac:picMkLst>
        </pc:picChg>
        <pc:picChg chg="add del mod">
          <ac:chgData name="Megan Rivera" userId="05de41e7077edd8a" providerId="LiveId" clId="{8AF13FF4-81A7-4AE9-8D6B-1D47068FC184}" dt="2020-07-22T04:07:33.463" v="336" actId="478"/>
          <ac:picMkLst>
            <pc:docMk/>
            <pc:sldMk cId="3312296335" sldId="262"/>
            <ac:picMk id="19" creationId="{2FE4A1D6-3AB3-444F-B0F2-986CE1420AA0}"/>
          </ac:picMkLst>
        </pc:picChg>
        <pc:picChg chg="add del mod">
          <ac:chgData name="Megan Rivera" userId="05de41e7077edd8a" providerId="LiveId" clId="{8AF13FF4-81A7-4AE9-8D6B-1D47068FC184}" dt="2020-07-22T04:08:32.518" v="356" actId="478"/>
          <ac:picMkLst>
            <pc:docMk/>
            <pc:sldMk cId="3312296335" sldId="262"/>
            <ac:picMk id="23" creationId="{58B8695B-CAA7-420C-8B5A-8306557532E3}"/>
          </ac:picMkLst>
        </pc:picChg>
        <pc:picChg chg="add del mod">
          <ac:chgData name="Megan Rivera" userId="05de41e7077edd8a" providerId="LiveId" clId="{8AF13FF4-81A7-4AE9-8D6B-1D47068FC184}" dt="2020-07-22T04:17:15.843" v="552" actId="478"/>
          <ac:picMkLst>
            <pc:docMk/>
            <pc:sldMk cId="3312296335" sldId="262"/>
            <ac:picMk id="25" creationId="{944C97AC-5E15-43F0-851C-2C5C138E3E49}"/>
          </ac:picMkLst>
        </pc:picChg>
        <pc:picChg chg="add mod">
          <ac:chgData name="Megan Rivera" userId="05de41e7077edd8a" providerId="LiveId" clId="{8AF13FF4-81A7-4AE9-8D6B-1D47068FC184}" dt="2020-07-23T01:52:14.941" v="2358" actId="1076"/>
          <ac:picMkLst>
            <pc:docMk/>
            <pc:sldMk cId="3312296335" sldId="262"/>
            <ac:picMk id="29" creationId="{F00F3EE7-4974-4770-9C06-A90610EDD6E6}"/>
          </ac:picMkLst>
        </pc:picChg>
        <pc:picChg chg="add mod">
          <ac:chgData name="Megan Rivera" userId="05de41e7077edd8a" providerId="LiveId" clId="{8AF13FF4-81A7-4AE9-8D6B-1D47068FC184}" dt="2020-07-22T04:18:34.920" v="565" actId="1076"/>
          <ac:picMkLst>
            <pc:docMk/>
            <pc:sldMk cId="3312296335" sldId="262"/>
            <ac:picMk id="32" creationId="{462443A9-D61A-41AF-B302-938AF9615D94}"/>
          </ac:picMkLst>
        </pc:picChg>
      </pc:sldChg>
      <pc:sldChg chg="modSp new mod ord modAnim">
        <pc:chgData name="Megan Rivera" userId="05de41e7077edd8a" providerId="LiveId" clId="{8AF13FF4-81A7-4AE9-8D6B-1D47068FC184}" dt="2020-07-25T00:07:48.518" v="3098"/>
        <pc:sldMkLst>
          <pc:docMk/>
          <pc:sldMk cId="2662289166" sldId="263"/>
        </pc:sldMkLst>
        <pc:spChg chg="mod">
          <ac:chgData name="Megan Rivera" userId="05de41e7077edd8a" providerId="LiveId" clId="{8AF13FF4-81A7-4AE9-8D6B-1D47068FC184}" dt="2020-07-16T01:39:21.608" v="138" actId="20577"/>
          <ac:spMkLst>
            <pc:docMk/>
            <pc:sldMk cId="2662289166" sldId="263"/>
            <ac:spMk id="2" creationId="{26BF2C76-2B48-44DC-95E9-79A45B2A9C68}"/>
          </ac:spMkLst>
        </pc:spChg>
        <pc:spChg chg="mod">
          <ac:chgData name="Megan Rivera" userId="05de41e7077edd8a" providerId="LiveId" clId="{8AF13FF4-81A7-4AE9-8D6B-1D47068FC184}" dt="2020-07-23T19:06:46.407" v="2883" actId="114"/>
          <ac:spMkLst>
            <pc:docMk/>
            <pc:sldMk cId="2662289166" sldId="263"/>
            <ac:spMk id="3" creationId="{AAF95B56-CCBE-46B5-AB06-14721105709A}"/>
          </ac:spMkLst>
        </pc:spChg>
      </pc:sldChg>
      <pc:sldChg chg="modSp new mod modAnim">
        <pc:chgData name="Megan Rivera" userId="05de41e7077edd8a" providerId="LiveId" clId="{8AF13FF4-81A7-4AE9-8D6B-1D47068FC184}" dt="2020-07-25T00:07:51.716" v="3099"/>
        <pc:sldMkLst>
          <pc:docMk/>
          <pc:sldMk cId="295692837" sldId="264"/>
        </pc:sldMkLst>
        <pc:spChg chg="mod">
          <ac:chgData name="Megan Rivera" userId="05de41e7077edd8a" providerId="LiveId" clId="{8AF13FF4-81A7-4AE9-8D6B-1D47068FC184}" dt="2020-07-16T01:39:29.128" v="155" actId="20577"/>
          <ac:spMkLst>
            <pc:docMk/>
            <pc:sldMk cId="295692837" sldId="264"/>
            <ac:spMk id="2" creationId="{DC43DBB1-A8B4-44F5-8D37-3C281FAA89E1}"/>
          </ac:spMkLst>
        </pc:spChg>
        <pc:spChg chg="mod">
          <ac:chgData name="Megan Rivera" userId="05de41e7077edd8a" providerId="LiveId" clId="{8AF13FF4-81A7-4AE9-8D6B-1D47068FC184}" dt="2020-07-23T19:09:12.425" v="2925" actId="114"/>
          <ac:spMkLst>
            <pc:docMk/>
            <pc:sldMk cId="295692837" sldId="264"/>
            <ac:spMk id="3" creationId="{FAEC524E-3E3B-4C0F-B08E-19225A48B00C}"/>
          </ac:spMkLst>
        </pc:spChg>
      </pc:sldChg>
      <pc:sldChg chg="addSp delSp modSp new mod setBg">
        <pc:chgData name="Megan Rivera" userId="05de41e7077edd8a" providerId="LiveId" clId="{8AF13FF4-81A7-4AE9-8D6B-1D47068FC184}" dt="2020-07-25T00:00:55.041" v="2962" actId="1076"/>
        <pc:sldMkLst>
          <pc:docMk/>
          <pc:sldMk cId="3655998674" sldId="265"/>
        </pc:sldMkLst>
        <pc:spChg chg="mod">
          <ac:chgData name="Megan Rivera" userId="05de41e7077edd8a" providerId="LiveId" clId="{8AF13FF4-81A7-4AE9-8D6B-1D47068FC184}" dt="2020-07-23T02:00:48.461" v="2680" actId="26606"/>
          <ac:spMkLst>
            <pc:docMk/>
            <pc:sldMk cId="3655998674" sldId="265"/>
            <ac:spMk id="2" creationId="{BD7DD6FC-8F18-4E18-A773-6DD0F4585996}"/>
          </ac:spMkLst>
        </pc:spChg>
        <pc:spChg chg="mod">
          <ac:chgData name="Megan Rivera" userId="05de41e7077edd8a" providerId="LiveId" clId="{8AF13FF4-81A7-4AE9-8D6B-1D47068FC184}" dt="2020-07-23T19:08:04.185" v="2911" actId="20577"/>
          <ac:spMkLst>
            <pc:docMk/>
            <pc:sldMk cId="3655998674" sldId="265"/>
            <ac:spMk id="3" creationId="{25DD861D-571D-4974-9D88-44F5C02C20EE}"/>
          </ac:spMkLst>
        </pc:spChg>
        <pc:spChg chg="add del">
          <ac:chgData name="Megan Rivera" userId="05de41e7077edd8a" providerId="LiveId" clId="{8AF13FF4-81A7-4AE9-8D6B-1D47068FC184}" dt="2020-07-23T19:08:20.064" v="2913" actId="478"/>
          <ac:spMkLst>
            <pc:docMk/>
            <pc:sldMk cId="3655998674" sldId="265"/>
            <ac:spMk id="4" creationId="{33460B6F-C9F6-4D08-821A-853D64609E72}"/>
          </ac:spMkLst>
        </pc:spChg>
        <pc:spChg chg="add mod">
          <ac:chgData name="Megan Rivera" userId="05de41e7077edd8a" providerId="LiveId" clId="{8AF13FF4-81A7-4AE9-8D6B-1D47068FC184}" dt="2020-07-25T00:00:55.041" v="2962" actId="1076"/>
          <ac:spMkLst>
            <pc:docMk/>
            <pc:sldMk cId="3655998674" sldId="265"/>
            <ac:spMk id="4" creationId="{3415231A-28B4-4D9E-B0D1-11393EB12D31}"/>
          </ac:spMkLst>
        </pc:spChg>
        <pc:spChg chg="add del">
          <ac:chgData name="Megan Rivera" userId="05de41e7077edd8a" providerId="LiveId" clId="{8AF13FF4-81A7-4AE9-8D6B-1D47068FC184}" dt="2020-07-23T02:00:48.426" v="2679" actId="26606"/>
          <ac:spMkLst>
            <pc:docMk/>
            <pc:sldMk cId="3655998674" sldId="265"/>
            <ac:spMk id="10" creationId="{5940F547-7206-4401-94FB-F8421915D8B8}"/>
          </ac:spMkLst>
        </pc:spChg>
        <pc:spChg chg="add">
          <ac:chgData name="Megan Rivera" userId="05de41e7077edd8a" providerId="LiveId" clId="{8AF13FF4-81A7-4AE9-8D6B-1D47068FC184}" dt="2020-07-23T02:00:48.461" v="2680" actId="26606"/>
          <ac:spMkLst>
            <pc:docMk/>
            <pc:sldMk cId="3655998674" sldId="265"/>
            <ac:spMk id="12" creationId="{9C581D33-59DD-4E2E-83E1-EC7AECD501E7}"/>
          </ac:spMkLst>
        </pc:spChg>
        <pc:spChg chg="add">
          <ac:chgData name="Megan Rivera" userId="05de41e7077edd8a" providerId="LiveId" clId="{8AF13FF4-81A7-4AE9-8D6B-1D47068FC184}" dt="2020-07-23T02:00:48.461" v="2680" actId="26606"/>
          <ac:spMkLst>
            <pc:docMk/>
            <pc:sldMk cId="3655998674" sldId="265"/>
            <ac:spMk id="13" creationId="{5DECD56C-FF89-48FE-A3C5-9D8B341854CD}"/>
          </ac:spMkLst>
        </pc:spChg>
        <pc:spChg chg="add">
          <ac:chgData name="Megan Rivera" userId="05de41e7077edd8a" providerId="LiveId" clId="{8AF13FF4-81A7-4AE9-8D6B-1D47068FC184}" dt="2020-07-23T02:00:48.461" v="2680" actId="26606"/>
          <ac:spMkLst>
            <pc:docMk/>
            <pc:sldMk cId="3655998674" sldId="265"/>
            <ac:spMk id="14" creationId="{E3777CD7-95C1-45EB-91AE-369E6C965649}"/>
          </ac:spMkLst>
        </pc:spChg>
        <pc:picChg chg="add mod ord">
          <ac:chgData name="Megan Rivera" userId="05de41e7077edd8a" providerId="LiveId" clId="{8AF13FF4-81A7-4AE9-8D6B-1D47068FC184}" dt="2020-07-25T00:00:52.108" v="2961" actId="1076"/>
          <ac:picMkLst>
            <pc:docMk/>
            <pc:sldMk cId="3655998674" sldId="265"/>
            <ac:picMk id="5" creationId="{01507FCE-E23D-4394-8F71-10A4220094DF}"/>
          </ac:picMkLst>
        </pc:picChg>
        <pc:cxnChg chg="add del mod">
          <ac:chgData name="Megan Rivera" userId="05de41e7077edd8a" providerId="LiveId" clId="{8AF13FF4-81A7-4AE9-8D6B-1D47068FC184}" dt="2020-07-25T00:00:30.060" v="2957" actId="478"/>
          <ac:cxnSpMkLst>
            <pc:docMk/>
            <pc:sldMk cId="3655998674" sldId="265"/>
            <ac:cxnSpMk id="7" creationId="{980D9849-737C-47A5-95F2-F69F1FBCBBBB}"/>
          </ac:cxnSpMkLst>
        </pc:cxnChg>
      </pc:sldChg>
      <pc:sldChg chg="addSp delSp modSp add mod setBg">
        <pc:chgData name="Megan Rivera" userId="05de41e7077edd8a" providerId="LiveId" clId="{8AF13FF4-81A7-4AE9-8D6B-1D47068FC184}" dt="2020-07-24T23:59:23.923" v="2948" actId="1076"/>
        <pc:sldMkLst>
          <pc:docMk/>
          <pc:sldMk cId="1001867032" sldId="266"/>
        </pc:sldMkLst>
        <pc:spChg chg="mod">
          <ac:chgData name="Megan Rivera" userId="05de41e7077edd8a" providerId="LiveId" clId="{8AF13FF4-81A7-4AE9-8D6B-1D47068FC184}" dt="2020-07-23T19:04:37.482" v="2874" actId="20577"/>
          <ac:spMkLst>
            <pc:docMk/>
            <pc:sldMk cId="1001867032" sldId="266"/>
            <ac:spMk id="2" creationId="{E4559816-40A7-4E8A-A4F3-0D7C0FB80A52}"/>
          </ac:spMkLst>
        </pc:spChg>
        <pc:spChg chg="add del mod">
          <ac:chgData name="Megan Rivera" userId="05de41e7077edd8a" providerId="LiveId" clId="{8AF13FF4-81A7-4AE9-8D6B-1D47068FC184}" dt="2020-07-23T01:55:51.483" v="2422" actId="931"/>
          <ac:spMkLst>
            <pc:docMk/>
            <pc:sldMk cId="1001867032" sldId="266"/>
            <ac:spMk id="5" creationId="{D63D1043-CF18-4AC3-87D8-F3567150E4C6}"/>
          </ac:spMkLst>
        </pc:spChg>
        <pc:spChg chg="add del mod">
          <ac:chgData name="Megan Rivera" userId="05de41e7077edd8a" providerId="LiveId" clId="{8AF13FF4-81A7-4AE9-8D6B-1D47068FC184}" dt="2020-07-23T01:56:56.686" v="2482" actId="478"/>
          <ac:spMkLst>
            <pc:docMk/>
            <pc:sldMk cId="1001867032" sldId="266"/>
            <ac:spMk id="8" creationId="{33C90121-F7EC-4602-A4E5-A24B73114A00}"/>
          </ac:spMkLst>
        </pc:spChg>
        <pc:spChg chg="add mod">
          <ac:chgData name="Megan Rivera" userId="05de41e7077edd8a" providerId="LiveId" clId="{8AF13FF4-81A7-4AE9-8D6B-1D47068FC184}" dt="2020-07-23T01:57:53.496" v="2540" actId="255"/>
          <ac:spMkLst>
            <pc:docMk/>
            <pc:sldMk cId="1001867032" sldId="266"/>
            <ac:spMk id="11" creationId="{5576A9B3-06F4-4850-8F60-4058C02A5A79}"/>
          </ac:spMkLst>
        </pc:spChg>
        <pc:spChg chg="add">
          <ac:chgData name="Megan Rivera" userId="05de41e7077edd8a" providerId="LiveId" clId="{8AF13FF4-81A7-4AE9-8D6B-1D47068FC184}" dt="2020-07-23T01:57:03.869" v="2483" actId="26606"/>
          <ac:spMkLst>
            <pc:docMk/>
            <pc:sldMk cId="1001867032" sldId="266"/>
            <ac:spMk id="14" creationId="{B60D0427-02A1-4FCC-A96A-C32F7D542048}"/>
          </ac:spMkLst>
        </pc:spChg>
        <pc:spChg chg="add">
          <ac:chgData name="Megan Rivera" userId="05de41e7077edd8a" providerId="LiveId" clId="{8AF13FF4-81A7-4AE9-8D6B-1D47068FC184}" dt="2020-07-23T01:57:03.869" v="2483" actId="26606"/>
          <ac:spMkLst>
            <pc:docMk/>
            <pc:sldMk cId="1001867032" sldId="266"/>
            <ac:spMk id="16" creationId="{64A01B2C-270B-4617-9CE3-8AB51AC0DA38}"/>
          </ac:spMkLst>
        </pc:spChg>
        <pc:spChg chg="add">
          <ac:chgData name="Megan Rivera" userId="05de41e7077edd8a" providerId="LiveId" clId="{8AF13FF4-81A7-4AE9-8D6B-1D47068FC184}" dt="2020-07-23T01:57:03.869" v="2483" actId="26606"/>
          <ac:spMkLst>
            <pc:docMk/>
            <pc:sldMk cId="1001867032" sldId="266"/>
            <ac:spMk id="18" creationId="{3960A255-5D7F-455B-9869-0536C927E47D}"/>
          </ac:spMkLst>
        </pc:spChg>
        <pc:picChg chg="add del mod">
          <ac:chgData name="Megan Rivera" userId="05de41e7077edd8a" providerId="LiveId" clId="{8AF13FF4-81A7-4AE9-8D6B-1D47068FC184}" dt="2020-07-23T01:54:46.081" v="2421" actId="478"/>
          <ac:picMkLst>
            <pc:docMk/>
            <pc:sldMk cId="1001867032" sldId="266"/>
            <ac:picMk id="4" creationId="{6BA9C95B-399F-4CD7-BC58-C652E2A3E5CD}"/>
          </ac:picMkLst>
        </pc:picChg>
        <pc:picChg chg="add mod">
          <ac:chgData name="Megan Rivera" userId="05de41e7077edd8a" providerId="LiveId" clId="{8AF13FF4-81A7-4AE9-8D6B-1D47068FC184}" dt="2020-07-24T23:59:23.923" v="2948" actId="1076"/>
          <ac:picMkLst>
            <pc:docMk/>
            <pc:sldMk cId="1001867032" sldId="266"/>
            <ac:picMk id="4" creationId="{D128F05A-F864-40B2-B54D-3146C03ACD19}"/>
          </ac:picMkLst>
        </pc:picChg>
        <pc:picChg chg="add del mod">
          <ac:chgData name="Megan Rivera" userId="05de41e7077edd8a" providerId="LiveId" clId="{8AF13FF4-81A7-4AE9-8D6B-1D47068FC184}" dt="2020-07-24T23:59:05.179" v="2942" actId="478"/>
          <ac:picMkLst>
            <pc:docMk/>
            <pc:sldMk cId="1001867032" sldId="266"/>
            <ac:picMk id="7" creationId="{8BA2D2E8-3458-4F01-A7AF-790FDF9DB41D}"/>
          </ac:picMkLst>
        </pc:picChg>
        <pc:picChg chg="del mod">
          <ac:chgData name="Megan Rivera" userId="05de41e7077edd8a" providerId="LiveId" clId="{8AF13FF4-81A7-4AE9-8D6B-1D47068FC184}" dt="2020-07-23T01:54:21.467" v="2419" actId="478"/>
          <ac:picMkLst>
            <pc:docMk/>
            <pc:sldMk cId="1001867032" sldId="266"/>
            <ac:picMk id="23" creationId="{58B8695B-CAA7-420C-8B5A-8306557532E3}"/>
          </ac:picMkLst>
        </pc:picChg>
        <pc:picChg chg="del">
          <ac:chgData name="Megan Rivera" userId="05de41e7077edd8a" providerId="LiveId" clId="{8AF13FF4-81A7-4AE9-8D6B-1D47068FC184}" dt="2020-07-22T04:08:28.948" v="355" actId="478"/>
          <ac:picMkLst>
            <pc:docMk/>
            <pc:sldMk cId="1001867032" sldId="266"/>
            <ac:picMk id="25" creationId="{944C97AC-5E15-43F0-851C-2C5C138E3E49}"/>
          </ac:picMkLst>
        </pc:picChg>
      </pc:sldChg>
      <pc:sldChg chg="modSp new mod">
        <pc:chgData name="Megan Rivera" userId="05de41e7077edd8a" providerId="LiveId" clId="{8AF13FF4-81A7-4AE9-8D6B-1D47068FC184}" dt="2020-07-23T18:55:21.184" v="2866" actId="255"/>
        <pc:sldMkLst>
          <pc:docMk/>
          <pc:sldMk cId="1582574751" sldId="267"/>
        </pc:sldMkLst>
        <pc:spChg chg="mod">
          <ac:chgData name="Megan Rivera" userId="05de41e7077edd8a" providerId="LiveId" clId="{8AF13FF4-81A7-4AE9-8D6B-1D47068FC184}" dt="2020-07-22T04:11:36.640" v="486" actId="20577"/>
          <ac:spMkLst>
            <pc:docMk/>
            <pc:sldMk cId="1582574751" sldId="267"/>
            <ac:spMk id="2" creationId="{D23DE127-E9C9-401D-84EB-2A141DE1F45A}"/>
          </ac:spMkLst>
        </pc:spChg>
        <pc:spChg chg="mod">
          <ac:chgData name="Megan Rivera" userId="05de41e7077edd8a" providerId="LiveId" clId="{8AF13FF4-81A7-4AE9-8D6B-1D47068FC184}" dt="2020-07-23T18:55:21.184" v="2866" actId="255"/>
          <ac:spMkLst>
            <pc:docMk/>
            <pc:sldMk cId="1582574751" sldId="267"/>
            <ac:spMk id="3" creationId="{DC6BCDB9-EC60-4279-9708-CEB938DAA441}"/>
          </ac:spMkLst>
        </pc:spChg>
      </pc:sldChg>
      <pc:sldChg chg="addSp delSp modSp add mod setBg">
        <pc:chgData name="Megan Rivera" userId="05de41e7077edd8a" providerId="LiveId" clId="{8AF13FF4-81A7-4AE9-8D6B-1D47068FC184}" dt="2020-07-24T23:58:17.935" v="2935" actId="1076"/>
        <pc:sldMkLst>
          <pc:docMk/>
          <pc:sldMk cId="2744407016" sldId="268"/>
        </pc:sldMkLst>
        <pc:spChg chg="mod">
          <ac:chgData name="Megan Rivera" userId="05de41e7077edd8a" providerId="LiveId" clId="{8AF13FF4-81A7-4AE9-8D6B-1D47068FC184}" dt="2020-07-23T18:57:42.763" v="2873" actId="20577"/>
          <ac:spMkLst>
            <pc:docMk/>
            <pc:sldMk cId="2744407016" sldId="268"/>
            <ac:spMk id="2" creationId="{D23DE127-E9C9-401D-84EB-2A141DE1F45A}"/>
          </ac:spMkLst>
        </pc:spChg>
        <pc:spChg chg="mod">
          <ac:chgData name="Megan Rivera" userId="05de41e7077edd8a" providerId="LiveId" clId="{8AF13FF4-81A7-4AE9-8D6B-1D47068FC184}" dt="2020-07-24T23:58:07.813" v="2933" actId="26606"/>
          <ac:spMkLst>
            <pc:docMk/>
            <pc:sldMk cId="2744407016" sldId="268"/>
            <ac:spMk id="3" creationId="{DC6BCDB9-EC60-4279-9708-CEB938DAA441}"/>
          </ac:spMkLst>
        </pc:spChg>
        <pc:spChg chg="add del">
          <ac:chgData name="Megan Rivera" userId="05de41e7077edd8a" providerId="LiveId" clId="{8AF13FF4-81A7-4AE9-8D6B-1D47068FC184}" dt="2020-07-24T23:58:07.813" v="2933" actId="26606"/>
          <ac:spMkLst>
            <pc:docMk/>
            <pc:sldMk cId="2744407016" sldId="268"/>
            <ac:spMk id="10" creationId="{B60D0427-02A1-4FCC-A96A-C32F7D542048}"/>
          </ac:spMkLst>
        </pc:spChg>
        <pc:spChg chg="add del">
          <ac:chgData name="Megan Rivera" userId="05de41e7077edd8a" providerId="LiveId" clId="{8AF13FF4-81A7-4AE9-8D6B-1D47068FC184}" dt="2020-07-24T23:58:07.813" v="2933" actId="26606"/>
          <ac:spMkLst>
            <pc:docMk/>
            <pc:sldMk cId="2744407016" sldId="268"/>
            <ac:spMk id="12" creationId="{64A01B2C-270B-4617-9CE3-8AB51AC0DA38}"/>
          </ac:spMkLst>
        </pc:spChg>
        <pc:spChg chg="add del">
          <ac:chgData name="Megan Rivera" userId="05de41e7077edd8a" providerId="LiveId" clId="{8AF13FF4-81A7-4AE9-8D6B-1D47068FC184}" dt="2020-07-24T23:58:07.813" v="2933" actId="26606"/>
          <ac:spMkLst>
            <pc:docMk/>
            <pc:sldMk cId="2744407016" sldId="268"/>
            <ac:spMk id="14" creationId="{3960A255-5D7F-455B-9869-0536C927E47D}"/>
          </ac:spMkLst>
        </pc:spChg>
        <pc:spChg chg="add del">
          <ac:chgData name="Megan Rivera" userId="05de41e7077edd8a" providerId="LiveId" clId="{8AF13FF4-81A7-4AE9-8D6B-1D47068FC184}" dt="2020-07-24T23:58:07.813" v="2933" actId="26606"/>
          <ac:spMkLst>
            <pc:docMk/>
            <pc:sldMk cId="2744407016" sldId="268"/>
            <ac:spMk id="19" creationId="{B60D0427-02A1-4FCC-A96A-C32F7D542048}"/>
          </ac:spMkLst>
        </pc:spChg>
        <pc:spChg chg="add del">
          <ac:chgData name="Megan Rivera" userId="05de41e7077edd8a" providerId="LiveId" clId="{8AF13FF4-81A7-4AE9-8D6B-1D47068FC184}" dt="2020-07-24T23:58:07.813" v="2933" actId="26606"/>
          <ac:spMkLst>
            <pc:docMk/>
            <pc:sldMk cId="2744407016" sldId="268"/>
            <ac:spMk id="21" creationId="{64A01B2C-270B-4617-9CE3-8AB51AC0DA38}"/>
          </ac:spMkLst>
        </pc:spChg>
        <pc:spChg chg="add del">
          <ac:chgData name="Megan Rivera" userId="05de41e7077edd8a" providerId="LiveId" clId="{8AF13FF4-81A7-4AE9-8D6B-1D47068FC184}" dt="2020-07-24T23:58:07.813" v="2933" actId="26606"/>
          <ac:spMkLst>
            <pc:docMk/>
            <pc:sldMk cId="2744407016" sldId="268"/>
            <ac:spMk id="23" creationId="{3960A255-5D7F-455B-9869-0536C927E47D}"/>
          </ac:spMkLst>
        </pc:spChg>
        <pc:picChg chg="add del mod">
          <ac:chgData name="Megan Rivera" userId="05de41e7077edd8a" providerId="LiveId" clId="{8AF13FF4-81A7-4AE9-8D6B-1D47068FC184}" dt="2020-07-24T23:57:38.305" v="2926" actId="478"/>
          <ac:picMkLst>
            <pc:docMk/>
            <pc:sldMk cId="2744407016" sldId="268"/>
            <ac:picMk id="5" creationId="{3FD82F06-732B-4984-B174-53AEF0D2C532}"/>
          </ac:picMkLst>
        </pc:picChg>
        <pc:picChg chg="add mod">
          <ac:chgData name="Megan Rivera" userId="05de41e7077edd8a" providerId="LiveId" clId="{8AF13FF4-81A7-4AE9-8D6B-1D47068FC184}" dt="2020-07-24T23:58:17.935" v="2935" actId="1076"/>
          <ac:picMkLst>
            <pc:docMk/>
            <pc:sldMk cId="2744407016" sldId="268"/>
            <ac:picMk id="6" creationId="{D5D1737D-2AA1-41DD-9340-FA34734DEF5B}"/>
          </ac:picMkLst>
        </pc:picChg>
      </pc:sldChg>
      <pc:sldChg chg="addSp delSp modSp add mod setBg">
        <pc:chgData name="Megan Rivera" userId="05de41e7077edd8a" providerId="LiveId" clId="{8AF13FF4-81A7-4AE9-8D6B-1D47068FC184}" dt="2020-07-25T00:05:57.431" v="3094" actId="947"/>
        <pc:sldMkLst>
          <pc:docMk/>
          <pc:sldMk cId="3950825247" sldId="269"/>
        </pc:sldMkLst>
        <pc:spChg chg="mod">
          <ac:chgData name="Megan Rivera" userId="05de41e7077edd8a" providerId="LiveId" clId="{8AF13FF4-81A7-4AE9-8D6B-1D47068FC184}" dt="2020-07-23T01:52:27.176" v="2361" actId="26606"/>
          <ac:spMkLst>
            <pc:docMk/>
            <pc:sldMk cId="3950825247" sldId="269"/>
            <ac:spMk id="2" creationId="{D23DE127-E9C9-401D-84EB-2A141DE1F45A}"/>
          </ac:spMkLst>
        </pc:spChg>
        <pc:spChg chg="mod">
          <ac:chgData name="Megan Rivera" userId="05de41e7077edd8a" providerId="LiveId" clId="{8AF13FF4-81A7-4AE9-8D6B-1D47068FC184}" dt="2020-07-25T00:05:57.431" v="3094" actId="947"/>
          <ac:spMkLst>
            <pc:docMk/>
            <pc:sldMk cId="3950825247" sldId="269"/>
            <ac:spMk id="3" creationId="{DC6BCDB9-EC60-4279-9708-CEB938DAA441}"/>
          </ac:spMkLst>
        </pc:spChg>
        <pc:spChg chg="add mod">
          <ac:chgData name="Megan Rivera" userId="05de41e7077edd8a" providerId="LiveId" clId="{8AF13FF4-81A7-4AE9-8D6B-1D47068FC184}" dt="2020-07-25T00:02:59.915" v="3042" actId="20577"/>
          <ac:spMkLst>
            <pc:docMk/>
            <pc:sldMk cId="3950825247" sldId="269"/>
            <ac:spMk id="7" creationId="{710A682C-5C0C-4B64-9C18-223AF960DF86}"/>
          </ac:spMkLst>
        </pc:spChg>
        <pc:spChg chg="add">
          <ac:chgData name="Megan Rivera" userId="05de41e7077edd8a" providerId="LiveId" clId="{8AF13FF4-81A7-4AE9-8D6B-1D47068FC184}" dt="2020-07-23T01:52:27.176" v="2361" actId="26606"/>
          <ac:spMkLst>
            <pc:docMk/>
            <pc:sldMk cId="3950825247" sldId="269"/>
            <ac:spMk id="9" creationId="{B60D0427-02A1-4FCC-A96A-C32F7D542048}"/>
          </ac:spMkLst>
        </pc:spChg>
        <pc:spChg chg="add">
          <ac:chgData name="Megan Rivera" userId="05de41e7077edd8a" providerId="LiveId" clId="{8AF13FF4-81A7-4AE9-8D6B-1D47068FC184}" dt="2020-07-23T01:52:27.176" v="2361" actId="26606"/>
          <ac:spMkLst>
            <pc:docMk/>
            <pc:sldMk cId="3950825247" sldId="269"/>
            <ac:spMk id="11" creationId="{64A01B2C-270B-4617-9CE3-8AB51AC0DA38}"/>
          </ac:spMkLst>
        </pc:spChg>
        <pc:spChg chg="add">
          <ac:chgData name="Megan Rivera" userId="05de41e7077edd8a" providerId="LiveId" clId="{8AF13FF4-81A7-4AE9-8D6B-1D47068FC184}" dt="2020-07-23T01:52:27.176" v="2361" actId="26606"/>
          <ac:spMkLst>
            <pc:docMk/>
            <pc:sldMk cId="3950825247" sldId="269"/>
            <ac:spMk id="13" creationId="{3960A255-5D7F-455B-9869-0536C927E47D}"/>
          </ac:spMkLst>
        </pc:spChg>
        <pc:picChg chg="add del mod">
          <ac:chgData name="Megan Rivera" userId="05de41e7077edd8a" providerId="LiveId" clId="{8AF13FF4-81A7-4AE9-8D6B-1D47068FC184}" dt="2020-07-24T23:58:28.794" v="2936" actId="478"/>
          <ac:picMkLst>
            <pc:docMk/>
            <pc:sldMk cId="3950825247" sldId="269"/>
            <ac:picMk id="4" creationId="{15D7B368-D002-4907-A831-12A6C8E49A27}"/>
          </ac:picMkLst>
        </pc:picChg>
        <pc:picChg chg="add mod">
          <ac:chgData name="Megan Rivera" userId="05de41e7077edd8a" providerId="LiveId" clId="{8AF13FF4-81A7-4AE9-8D6B-1D47068FC184}" dt="2020-07-24T23:58:45.658" v="2941" actId="1076"/>
          <ac:picMkLst>
            <pc:docMk/>
            <pc:sldMk cId="3950825247" sldId="269"/>
            <ac:picMk id="6" creationId="{2323278D-29B2-4169-B829-923FCFBE42D9}"/>
          </ac:picMkLst>
        </pc:picChg>
      </pc:sldChg>
      <pc:sldChg chg="addSp delSp modSp add mod setBg">
        <pc:chgData name="Megan Rivera" userId="05de41e7077edd8a" providerId="LiveId" clId="{8AF13FF4-81A7-4AE9-8D6B-1D47068FC184}" dt="2020-07-25T00:09:16.323" v="3116" actId="20577"/>
        <pc:sldMkLst>
          <pc:docMk/>
          <pc:sldMk cId="3578866108" sldId="270"/>
        </pc:sldMkLst>
        <pc:spChg chg="mod">
          <ac:chgData name="Megan Rivera" userId="05de41e7077edd8a" providerId="LiveId" clId="{8AF13FF4-81A7-4AE9-8D6B-1D47068FC184}" dt="2020-07-23T19:04:52.278" v="2876" actId="20577"/>
          <ac:spMkLst>
            <pc:docMk/>
            <pc:sldMk cId="3578866108" sldId="270"/>
            <ac:spMk id="2" creationId="{E4559816-40A7-4E8A-A4F3-0D7C0FB80A52}"/>
          </ac:spMkLst>
        </pc:spChg>
        <pc:spChg chg="mod">
          <ac:chgData name="Megan Rivera" userId="05de41e7077edd8a" providerId="LiveId" clId="{8AF13FF4-81A7-4AE9-8D6B-1D47068FC184}" dt="2020-07-25T00:09:16.323" v="3116" actId="20577"/>
          <ac:spMkLst>
            <pc:docMk/>
            <pc:sldMk cId="3578866108" sldId="270"/>
            <ac:spMk id="5" creationId="{D63D1043-CF18-4AC3-87D8-F3567150E4C6}"/>
          </ac:spMkLst>
        </pc:spChg>
        <pc:spChg chg="add mod">
          <ac:chgData name="Megan Rivera" userId="05de41e7077edd8a" providerId="LiveId" clId="{8AF13FF4-81A7-4AE9-8D6B-1D47068FC184}" dt="2020-07-25T00:04:57.673" v="3092" actId="207"/>
          <ac:spMkLst>
            <pc:docMk/>
            <pc:sldMk cId="3578866108" sldId="270"/>
            <ac:spMk id="7" creationId="{62DA8A8F-A249-4C80-911F-E29FD3D876F4}"/>
          </ac:spMkLst>
        </pc:spChg>
        <pc:spChg chg="add del mod">
          <ac:chgData name="Megan Rivera" userId="05de41e7077edd8a" providerId="LiveId" clId="{8AF13FF4-81A7-4AE9-8D6B-1D47068FC184}" dt="2020-07-25T00:04:42.807" v="3090"/>
          <ac:spMkLst>
            <pc:docMk/>
            <pc:sldMk cId="3578866108" sldId="270"/>
            <ac:spMk id="8" creationId="{6E12BD59-E2C3-48FB-BF08-A8F969F2F037}"/>
          </ac:spMkLst>
        </pc:spChg>
        <pc:spChg chg="add">
          <ac:chgData name="Megan Rivera" userId="05de41e7077edd8a" providerId="LiveId" clId="{8AF13FF4-81A7-4AE9-8D6B-1D47068FC184}" dt="2020-07-23T01:58:01.016" v="2541" actId="26606"/>
          <ac:spMkLst>
            <pc:docMk/>
            <pc:sldMk cId="3578866108" sldId="270"/>
            <ac:spMk id="10" creationId="{B60D0427-02A1-4FCC-A96A-C32F7D542048}"/>
          </ac:spMkLst>
        </pc:spChg>
        <pc:spChg chg="add">
          <ac:chgData name="Megan Rivera" userId="05de41e7077edd8a" providerId="LiveId" clId="{8AF13FF4-81A7-4AE9-8D6B-1D47068FC184}" dt="2020-07-23T01:58:01.016" v="2541" actId="26606"/>
          <ac:spMkLst>
            <pc:docMk/>
            <pc:sldMk cId="3578866108" sldId="270"/>
            <ac:spMk id="12" creationId="{64A01B2C-270B-4617-9CE3-8AB51AC0DA38}"/>
          </ac:spMkLst>
        </pc:spChg>
        <pc:spChg chg="add">
          <ac:chgData name="Megan Rivera" userId="05de41e7077edd8a" providerId="LiveId" clId="{8AF13FF4-81A7-4AE9-8D6B-1D47068FC184}" dt="2020-07-23T01:58:01.016" v="2541" actId="26606"/>
          <ac:spMkLst>
            <pc:docMk/>
            <pc:sldMk cId="3578866108" sldId="270"/>
            <ac:spMk id="14" creationId="{3960A255-5D7F-455B-9869-0536C927E47D}"/>
          </ac:spMkLst>
        </pc:spChg>
        <pc:picChg chg="del mod ord">
          <ac:chgData name="Megan Rivera" userId="05de41e7077edd8a" providerId="LiveId" clId="{8AF13FF4-81A7-4AE9-8D6B-1D47068FC184}" dt="2020-07-24T23:59:27.731" v="2949" actId="478"/>
          <ac:picMkLst>
            <pc:docMk/>
            <pc:sldMk cId="3578866108" sldId="270"/>
            <ac:picMk id="4" creationId="{6BA9C95B-399F-4CD7-BC58-C652E2A3E5CD}"/>
          </ac:picMkLst>
        </pc:picChg>
        <pc:picChg chg="add mod">
          <ac:chgData name="Megan Rivera" userId="05de41e7077edd8a" providerId="LiveId" clId="{8AF13FF4-81A7-4AE9-8D6B-1D47068FC184}" dt="2020-07-25T00:03:50.373" v="3052" actId="1076"/>
          <ac:picMkLst>
            <pc:docMk/>
            <pc:sldMk cId="3578866108" sldId="270"/>
            <ac:picMk id="6" creationId="{4D926A7B-B546-4605-B4D5-3FC3809C4F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5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2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1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7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E520850-93E1-42E0-B777-418C25A9AC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8F7588B-6D71-47ED-89A6-42986C6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21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66E1-17E5-4D49-84E7-F5B5CC4152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Effects of Vitamin E Status on ROR</a:t>
            </a:r>
            <a:r>
              <a:rPr lang="el-GR"/>
              <a:t>α</a:t>
            </a:r>
            <a:r>
              <a:rPr lang="en-US"/>
              <a:t> </a:t>
            </a:r>
            <a:r>
              <a:rPr lang="en-US" dirty="0"/>
              <a:t>and LXR Expression in Dorsal Root Ganglion Neurons of Young Mice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A251E-9894-4077-BE86-511FEEA3D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Megan Rivera and Dr. Carrie </a:t>
            </a:r>
            <a:r>
              <a:rPr lang="en-US" dirty="0" err="1"/>
              <a:t>Finno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59816-40A7-4E8A-A4F3-0D7C0FB8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3D1043-CF18-4AC3-87D8-F3567150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006601"/>
            <a:ext cx="3404372" cy="47656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Significant difference between 6-month-old mice (p=0.0258) in sex-specific expression levels of </a:t>
            </a:r>
            <a:r>
              <a:rPr lang="en-US" sz="2400" i="1" dirty="0"/>
              <a:t>Nr1h2 (</a:t>
            </a:r>
            <a:r>
              <a:rPr lang="en-US" sz="2400" dirty="0"/>
              <a:t>LXR</a:t>
            </a:r>
            <a:r>
              <a:rPr lang="en-US" sz="2400" dirty="0">
                <a:sym typeface="Symbol" panose="05050102010706020507" pitchFamily="18" charset="2"/>
              </a:rPr>
              <a:t>)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/>
              <a:t>Ttpa</a:t>
            </a:r>
            <a:r>
              <a:rPr lang="en-US" sz="2400" i="1" baseline="30000" dirty="0"/>
              <a:t>-/-</a:t>
            </a:r>
            <a:r>
              <a:rPr lang="en-US" sz="2400" baseline="30000" dirty="0"/>
              <a:t> </a:t>
            </a:r>
            <a:r>
              <a:rPr lang="en-US" sz="2400" dirty="0"/>
              <a:t>deficient male and </a:t>
            </a:r>
            <a:r>
              <a:rPr lang="en-US" sz="2400" i="1" dirty="0" err="1"/>
              <a:t>Ttpa</a:t>
            </a:r>
            <a:r>
              <a:rPr lang="en-US" sz="2400" i="1" baseline="30000" dirty="0"/>
              <a:t>+</a:t>
            </a:r>
            <a:r>
              <a:rPr lang="en-US" sz="2400" baseline="30000" dirty="0"/>
              <a:t>/+</a:t>
            </a:r>
            <a:r>
              <a:rPr lang="en-US" sz="2400" dirty="0"/>
              <a:t> supplemented female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926A7B-B546-4605-B4D5-3FC3809C4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67" y="1175957"/>
            <a:ext cx="5078255" cy="4506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A8A8F-A249-4C80-911F-E29FD3D876F4}"/>
              </a:ext>
            </a:extLst>
          </p:cNvPr>
          <p:cNvSpPr txBox="1"/>
          <p:nvPr/>
        </p:nvSpPr>
        <p:spPr>
          <a:xfrm>
            <a:off x="6303145" y="5950839"/>
            <a:ext cx="507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*: p-value is less than or equal to .05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bg1"/>
                </a:solidFill>
              </a:rPr>
              <a:t>=female and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>
                <a:solidFill>
                  <a:schemeClr val="bg1"/>
                </a:solidFill>
              </a:rPr>
              <a:t>=Male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6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2C76-2B48-44DC-95E9-79A45B2A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5B56-CCBE-46B5-AB06-14721105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Vitamin E status affects LXR</a:t>
            </a:r>
            <a:r>
              <a:rPr lang="en-US" sz="2800" dirty="0">
                <a:sym typeface="Symbol" panose="05050102010706020507" pitchFamily="18" charset="2"/>
              </a:rPr>
              <a:t></a:t>
            </a:r>
            <a:r>
              <a:rPr lang="en-US" sz="2800" dirty="0"/>
              <a:t> expression in DRG and may be a therapeutic target for AVED</a:t>
            </a:r>
          </a:p>
          <a:p>
            <a:r>
              <a:rPr lang="en-US" sz="2800" dirty="0"/>
              <a:t>Possible sex-specific effects in expression levels of </a:t>
            </a:r>
            <a:r>
              <a:rPr lang="en-US" sz="2800" i="1" dirty="0"/>
              <a:t>Nr1h2 </a:t>
            </a:r>
            <a:r>
              <a:rPr lang="en-US" sz="2800" dirty="0"/>
              <a:t>(LXR</a:t>
            </a:r>
            <a:r>
              <a:rPr lang="en-US" sz="2800" dirty="0">
                <a:sym typeface="Symbol" panose="05050102010706020507" pitchFamily="18" charset="2"/>
              </a:rPr>
              <a:t>)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Female mice seem to be more sensitive to changes in vitamin E than males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DBB1-A8B4-44F5-8D37-3C281FAA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524E-3E3B-4C0F-B08E-19225A48B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Utilize immunohistochemistry to visualize expression within DRG</a:t>
            </a:r>
          </a:p>
          <a:p>
            <a:r>
              <a:rPr lang="en-US" sz="2600" dirty="0"/>
              <a:t>Explore sex-specific effects of vitamin E</a:t>
            </a:r>
          </a:p>
          <a:p>
            <a:pPr lvl="1"/>
            <a:r>
              <a:rPr lang="en-US" sz="2400" dirty="0"/>
              <a:t>Small </a:t>
            </a:r>
            <a:r>
              <a:rPr lang="en-US" sz="2400" i="1" dirty="0"/>
              <a:t>n</a:t>
            </a:r>
            <a:r>
              <a:rPr lang="en-US" sz="2400" dirty="0"/>
              <a:t> impacted power of analysis</a:t>
            </a:r>
          </a:p>
          <a:p>
            <a:pPr lvl="1"/>
            <a:r>
              <a:rPr lang="en-US" sz="2400" dirty="0"/>
              <a:t>Females may be more sensitive to changes in vitamin E than males</a:t>
            </a:r>
          </a:p>
        </p:txBody>
      </p:sp>
    </p:spTree>
    <p:extLst>
      <p:ext uri="{BB962C8B-B14F-4D97-AF65-F5344CB8AC3E}">
        <p14:creationId xmlns:p14="http://schemas.microsoft.com/office/powerpoint/2010/main" val="2956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DECD56C-FF89-48FE-A3C5-9D8B34185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9C581D33-59DD-4E2E-83E1-EC7AECD50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DD6FC-8F18-4E18-A773-6DD0F458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270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D861D-571D-4974-9D88-44F5C02C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 defTabSz="4180088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Students Training for Advanced Research (STAR) Program</a:t>
            </a:r>
          </a:p>
          <a:p>
            <a:pPr marL="0" indent="0" defTabSz="4180088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Dr.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Finno’s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Veterinary Genetics Laboratory at the UC DAVIS SCHOOL OF VETERINARY MEDICINE Department of POPULATION HEALTH AND REPRODUCTION</a:t>
            </a:r>
          </a:p>
          <a:p>
            <a:pPr marL="0" indent="0" defTabSz="4180088">
              <a:buNone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Annee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Nguyen </a:t>
            </a:r>
          </a:p>
          <a:p>
            <a:endParaRPr lang="en-US" sz="1600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3777CD7-95C1-45EB-91AE-369E6C965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&#10;&#10;Description automatically generated">
            <a:extLst>
              <a:ext uri="{FF2B5EF4-FFF2-40B4-BE49-F238E27FC236}">
                <a16:creationId xmlns:a16="http://schemas.microsoft.com/office/drawing/2014/main" id="{01507FCE-E23D-4394-8F71-10A422009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/>
          <a:stretch/>
        </p:blipFill>
        <p:spPr>
          <a:xfrm>
            <a:off x="5603706" y="1301191"/>
            <a:ext cx="5638853" cy="4330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5231A-28B4-4D9E-B0D1-11393EB12D31}"/>
              </a:ext>
            </a:extLst>
          </p:cNvPr>
          <p:cNvSpPr txBox="1"/>
          <p:nvPr/>
        </p:nvSpPr>
        <p:spPr>
          <a:xfrm>
            <a:off x="10235953" y="2413000"/>
            <a:ext cx="701336" cy="8007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0A8A-6F12-40B8-8EA0-E60FAC28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9367-4F2C-47E5-A69A-44AC8976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Vitamin E: fat-soluble vitamin that is an important antioxidant</a:t>
            </a:r>
          </a:p>
          <a:p>
            <a:r>
              <a:rPr lang="en-US" sz="2800" dirty="0"/>
              <a:t>Ataxia with vitamin E deficiency (AVED)</a:t>
            </a:r>
          </a:p>
          <a:p>
            <a:pPr lvl="1"/>
            <a:r>
              <a:rPr lang="en-US" sz="2600" dirty="0"/>
              <a:t>Mutations in </a:t>
            </a:r>
            <a:r>
              <a:rPr lang="en-US" sz="2600" i="1" dirty="0"/>
              <a:t>TTPA</a:t>
            </a:r>
          </a:p>
          <a:p>
            <a:pPr lvl="1"/>
            <a:r>
              <a:rPr lang="en-US" sz="2600" dirty="0"/>
              <a:t>Symptoms localize to the dorsal root ganglia (DRG)</a:t>
            </a:r>
          </a:p>
          <a:p>
            <a:r>
              <a:rPr lang="en-US" sz="2800" dirty="0"/>
              <a:t>Nuclear receptors: ligand-regulated transcription factors that are activated by lipid-soluble signals, regulating lipid metabolism</a:t>
            </a:r>
          </a:p>
          <a:p>
            <a:pPr lvl="1"/>
            <a:r>
              <a:rPr lang="en-US" sz="2600" dirty="0"/>
              <a:t>RORα and LXR </a:t>
            </a:r>
          </a:p>
        </p:txBody>
      </p:sp>
    </p:spTree>
    <p:extLst>
      <p:ext uri="{BB962C8B-B14F-4D97-AF65-F5344CB8AC3E}">
        <p14:creationId xmlns:p14="http://schemas.microsoft.com/office/powerpoint/2010/main" val="5809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4A53-ADCF-4AC0-954C-840DCCEC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616ED-D7D0-404E-8FD6-6DE9DC8A4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Approximately 90% of Americans do not meet the recommended intake </a:t>
            </a:r>
            <a:r>
              <a:rPr lang="en-US" sz="2800" dirty="0"/>
              <a:t>requirements for vitamin E</a:t>
            </a:r>
          </a:p>
          <a:p>
            <a:pPr lvl="1"/>
            <a:r>
              <a:rPr lang="en-US" sz="2600" dirty="0"/>
              <a:t>Possible subclinical effects </a:t>
            </a:r>
          </a:p>
          <a:p>
            <a:r>
              <a:rPr lang="en-US" sz="2800" dirty="0"/>
              <a:t>Previous studies focus on cerebrum and cerebellum and include individuals that already show clinical signs</a:t>
            </a:r>
          </a:p>
          <a:p>
            <a:pPr lvl="1"/>
            <a:r>
              <a:rPr lang="en-US" sz="2600" dirty="0"/>
              <a:t>Molecular dysregulation begins in spinal cord </a:t>
            </a:r>
          </a:p>
          <a:p>
            <a:pPr lvl="1"/>
            <a:r>
              <a:rPr lang="en-US" sz="2600" dirty="0"/>
              <a:t>1- and 6-month-old mice</a:t>
            </a:r>
          </a:p>
          <a:p>
            <a:pPr lvl="1"/>
            <a:r>
              <a:rPr lang="en-US" sz="2600" dirty="0"/>
              <a:t>Sex effects have not been evaluated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5DECD56C-FF89-48FE-A3C5-9D8B34185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9C581D33-59DD-4E2E-83E1-EC7AECD50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AB000-E771-4627-BA1B-0013CC2A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FBE9-CDA0-4AE7-8454-09535B320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Decreased vitamin E intake early in life results in altered nuclear receptor signaling of ROR</a:t>
            </a:r>
            <a:r>
              <a:rPr lang="el-GR" sz="2800" dirty="0"/>
              <a:t>α</a:t>
            </a:r>
            <a:r>
              <a:rPr lang="en-US" sz="2800" dirty="0"/>
              <a:t> and LXR within murine DRG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9" name="Rounded Rectangle 17">
            <a:extLst>
              <a:ext uri="{FF2B5EF4-FFF2-40B4-BE49-F238E27FC236}">
                <a16:creationId xmlns:a16="http://schemas.microsoft.com/office/drawing/2014/main" id="{E3777CD7-95C1-45EB-91AE-369E6C965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&#10;Description automatically generated">
            <a:extLst>
              <a:ext uri="{FF2B5EF4-FFF2-40B4-BE49-F238E27FC236}">
                <a16:creationId xmlns:a16="http://schemas.microsoft.com/office/drawing/2014/main" id="{A4655FC8-03E6-46A4-AA12-374FEE5F6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4" b="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3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47717-C9D3-45AC-AF4E-4DF3CF03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20" y="248573"/>
            <a:ext cx="2678370" cy="586173"/>
          </a:xfrm>
        </p:spPr>
        <p:txBody>
          <a:bodyPr>
            <a:normAutofit/>
          </a:bodyPr>
          <a:lstStyle/>
          <a:p>
            <a:r>
              <a:rPr lang="en-US" sz="32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9A50E-9224-4DB8-8A82-FE0B97C3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19" y="1198732"/>
            <a:ext cx="3404372" cy="4775693"/>
          </a:xfrm>
        </p:spPr>
        <p:txBody>
          <a:bodyPr>
            <a:normAutofit fontScale="32500" lnSpcReduction="20000"/>
          </a:bodyPr>
          <a:lstStyle/>
          <a:p>
            <a:pPr marL="285750" indent="-285750"/>
            <a:r>
              <a:rPr lang="en-US" sz="6200" i="1" dirty="0" err="1"/>
              <a:t>Ttpa</a:t>
            </a:r>
            <a:r>
              <a:rPr lang="en-US" sz="6200" dirty="0"/>
              <a:t>-null mouse model</a:t>
            </a:r>
          </a:p>
          <a:p>
            <a:pPr marL="285750" indent="-285750"/>
            <a:endParaRPr lang="en-US" sz="6200" dirty="0"/>
          </a:p>
          <a:p>
            <a:pPr marL="285750" indent="-285750"/>
            <a:r>
              <a:rPr lang="en-US" sz="6200" dirty="0"/>
              <a:t>Isolated RNA from mice DRG, synthesized cDNA</a:t>
            </a:r>
          </a:p>
          <a:p>
            <a:pPr marL="285750" indent="-285750"/>
            <a:endParaRPr lang="en-US" sz="6200" dirty="0"/>
          </a:p>
          <a:p>
            <a:pPr marL="285750" indent="-285750"/>
            <a:r>
              <a:rPr lang="en-US" sz="6200" dirty="0"/>
              <a:t>Executed </a:t>
            </a:r>
            <a:r>
              <a:rPr lang="en-US" sz="6200" dirty="0" err="1"/>
              <a:t>qRT</a:t>
            </a:r>
            <a:r>
              <a:rPr lang="en-US" sz="6200" dirty="0"/>
              <a:t>-PCR for </a:t>
            </a:r>
            <a:r>
              <a:rPr lang="en-US" sz="6200" i="1" dirty="0" err="1"/>
              <a:t>Rora</a:t>
            </a:r>
            <a:r>
              <a:rPr lang="en-US" sz="6200" dirty="0"/>
              <a:t>, </a:t>
            </a:r>
            <a:r>
              <a:rPr lang="en-US" sz="6200" i="1" dirty="0"/>
              <a:t>Nr1h3</a:t>
            </a:r>
            <a:r>
              <a:rPr lang="en-US" sz="6200" dirty="0"/>
              <a:t>, and </a:t>
            </a:r>
            <a:r>
              <a:rPr lang="en-US" sz="6200" i="1" dirty="0"/>
              <a:t>Nr1h2</a:t>
            </a:r>
          </a:p>
          <a:p>
            <a:pPr marL="285750" indent="-285750"/>
            <a:endParaRPr lang="en-US" sz="6200" dirty="0"/>
          </a:p>
          <a:p>
            <a:pPr marL="285750" indent="-285750"/>
            <a:r>
              <a:rPr lang="en-US" sz="6200" dirty="0"/>
              <a:t>FC analyses performed for the groups</a:t>
            </a:r>
          </a:p>
          <a:p>
            <a:pPr marL="285750" indent="-285750"/>
            <a:endParaRPr lang="en-US" sz="6200" dirty="0"/>
          </a:p>
          <a:p>
            <a:pPr marL="285750" indent="-285750"/>
            <a:r>
              <a:rPr lang="en-US" sz="6200" dirty="0"/>
              <a:t>Parametric and nonparametric statistical analyses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4804D-1455-4869-B7DD-53F2902A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2456994"/>
            <a:ext cx="7346646" cy="345292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DB61BA-FC10-49C0-8D8D-5EAD018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99" y="2456994"/>
            <a:ext cx="1034289" cy="146785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1155AB-9C95-4FEE-95C5-773C0FFF6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4" y="1029836"/>
            <a:ext cx="1423853" cy="133564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FB2338-84C2-4CB0-A8F7-C14A4EA3D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55" y="1029837"/>
            <a:ext cx="1423853" cy="13356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5AD35C-7F6B-40CB-88EB-4C29F0257248}"/>
              </a:ext>
            </a:extLst>
          </p:cNvPr>
          <p:cNvSpPr txBox="1"/>
          <p:nvPr/>
        </p:nvSpPr>
        <p:spPr>
          <a:xfrm>
            <a:off x="5397623" y="1420427"/>
            <a:ext cx="1178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1-month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6-month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8CA1A-9924-4815-A3B5-0E74DDA79662}"/>
              </a:ext>
            </a:extLst>
          </p:cNvPr>
          <p:cNvSpPr txBox="1"/>
          <p:nvPr/>
        </p:nvSpPr>
        <p:spPr>
          <a:xfrm>
            <a:off x="5278945" y="2436681"/>
            <a:ext cx="5960185" cy="35954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E127-E9C9-401D-84EB-2A141DE1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CDB9-EC60-4279-9708-CEB938DA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i="1" dirty="0" err="1"/>
              <a:t>Rora</a:t>
            </a:r>
            <a:r>
              <a:rPr lang="en-US" sz="3200" dirty="0"/>
              <a:t> (encodes RORα) or </a:t>
            </a:r>
            <a:r>
              <a:rPr lang="en-US" sz="3200" i="1" dirty="0"/>
              <a:t>Nr1h3</a:t>
            </a:r>
            <a:r>
              <a:rPr lang="en-US" sz="3200" dirty="0"/>
              <a:t> (LXRα)- no significant differences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7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DE127-E9C9-401D-84EB-2A141DE1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CDB9-EC60-4279-9708-CEB938DA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3602367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/>
              <a:t>No significant difference between 1-month-old mice in expression levels of </a:t>
            </a:r>
            <a:r>
              <a:rPr lang="en-US" sz="2800" i="1"/>
              <a:t>Nr1h2 (</a:t>
            </a:r>
            <a:r>
              <a:rPr lang="en-US" sz="2800"/>
              <a:t>LXR</a:t>
            </a:r>
            <a:r>
              <a:rPr lang="en-US" sz="2800">
                <a:sym typeface="Symbol" panose="05050102010706020507" pitchFamily="18" charset="2"/>
              </a:rPr>
              <a:t>)</a:t>
            </a:r>
            <a:r>
              <a:rPr lang="en-US" sz="2800"/>
              <a:t> </a:t>
            </a:r>
          </a:p>
          <a:p>
            <a:endParaRPr lang="en-US" sz="1600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D5D1737D-2AA1-41DD-9340-FA34734DE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43" y="1267824"/>
            <a:ext cx="6052993" cy="40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0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DE127-E9C9-401D-84EB-2A141DE1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CDB9-EC60-4279-9708-CEB938DA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8" y="-495300"/>
            <a:ext cx="4625247" cy="7191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/>
              <a:t>Significant difference between 6-month-old mice </a:t>
            </a:r>
            <a:r>
              <a:rPr lang="en-US" sz="2400" i="1" dirty="0"/>
              <a:t>(</a:t>
            </a:r>
            <a:r>
              <a:rPr lang="en-US" sz="2400" dirty="0"/>
              <a:t>p=0.006) in expression levels of </a:t>
            </a:r>
            <a:r>
              <a:rPr lang="en-US" sz="2400" i="1" dirty="0"/>
              <a:t>Nr1h2 (</a:t>
            </a:r>
            <a:r>
              <a:rPr lang="en-US" sz="2400" dirty="0"/>
              <a:t>LXR</a:t>
            </a:r>
            <a:r>
              <a:rPr lang="en-US" sz="2400" dirty="0">
                <a:sym typeface="Symbol" panose="05050102010706020507" pitchFamily="18" charset="2"/>
              </a:rPr>
              <a:t>)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/>
              <a:t>Ttpa</a:t>
            </a:r>
            <a:r>
              <a:rPr lang="en-US" sz="2400" baseline="30000" dirty="0"/>
              <a:t>+/+</a:t>
            </a:r>
            <a:r>
              <a:rPr lang="en-US" sz="2400" dirty="0"/>
              <a:t> supplemented and </a:t>
            </a:r>
            <a:r>
              <a:rPr lang="en-US" sz="2400" i="1" dirty="0" err="1"/>
              <a:t>Ttpa</a:t>
            </a:r>
            <a:r>
              <a:rPr lang="en-US" sz="2400" baseline="30000" dirty="0"/>
              <a:t>-/- </a:t>
            </a:r>
            <a:r>
              <a:rPr lang="en-US" sz="2400" dirty="0"/>
              <a:t>deficient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23278D-29B2-4169-B829-923FCFBE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28" y="1116822"/>
            <a:ext cx="4790300" cy="46243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A682C-5C0C-4B64-9C18-223AF960DF86}"/>
              </a:ext>
            </a:extLst>
          </p:cNvPr>
          <p:cNvSpPr txBox="1"/>
          <p:nvPr/>
        </p:nvSpPr>
        <p:spPr>
          <a:xfrm>
            <a:off x="6017828" y="6134470"/>
            <a:ext cx="54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**: p-value is less than or equal to .01</a:t>
            </a:r>
          </a:p>
        </p:txBody>
      </p:sp>
    </p:spTree>
    <p:extLst>
      <p:ext uri="{BB962C8B-B14F-4D97-AF65-F5344CB8AC3E}">
        <p14:creationId xmlns:p14="http://schemas.microsoft.com/office/powerpoint/2010/main" val="395082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59816-40A7-4E8A-A4F3-0D7C0FB8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n-US" sz="3200" dirty="0"/>
              <a:t>Results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76A9B3-06F4-4850-8F60-4058C02A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No significant difference between 1-month groups in expression levels of </a:t>
            </a:r>
            <a:r>
              <a:rPr lang="en-US" sz="2800" i="1" dirty="0"/>
              <a:t>Nr1h2 (</a:t>
            </a:r>
            <a:r>
              <a:rPr lang="en-US" sz="2800" dirty="0"/>
              <a:t>LXR</a:t>
            </a:r>
            <a:r>
              <a:rPr lang="en-US" sz="2800" dirty="0">
                <a:sym typeface="Symbol" panose="05050102010706020507" pitchFamily="18" charset="2"/>
              </a:rPr>
              <a:t>)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28F05A-F864-40B2-B54D-3146C03AC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93" y="1256338"/>
            <a:ext cx="4637006" cy="43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7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423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2</vt:lpstr>
      <vt:lpstr>Quotable</vt:lpstr>
      <vt:lpstr>Effects of Vitamin E Status on RORα and LXR Expression in Dorsal Root Ganglion Neurons of Young Mice</vt:lpstr>
      <vt:lpstr>Introduction</vt:lpstr>
      <vt:lpstr>Rationale</vt:lpstr>
      <vt:lpstr>Hypothesis</vt:lpstr>
      <vt:lpstr>Methods</vt:lpstr>
      <vt:lpstr>Results</vt:lpstr>
      <vt:lpstr>Results</vt:lpstr>
      <vt:lpstr>Results</vt:lpstr>
      <vt:lpstr>Results</vt:lpstr>
      <vt:lpstr>Results</vt:lpstr>
      <vt:lpstr>Significance Summary</vt:lpstr>
      <vt:lpstr>Future Studies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Vitamin E Status on RORα and LXR Expression in Dorsal Root Ganglion Neurons of Young Mice</dc:title>
  <dc:creator>Megan Rivera</dc:creator>
  <cp:lastModifiedBy>Megan Rivera</cp:lastModifiedBy>
  <cp:revision>1</cp:revision>
  <dcterms:created xsi:type="dcterms:W3CDTF">2020-07-23T02:01:57Z</dcterms:created>
  <dcterms:modified xsi:type="dcterms:W3CDTF">2020-07-25T00:09:43Z</dcterms:modified>
</cp:coreProperties>
</file>