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6" r:id="rId3"/>
    <p:sldId id="267" r:id="rId4"/>
    <p:sldId id="268" r:id="rId5"/>
    <p:sldId id="269" r:id="rId6"/>
    <p:sldId id="261" r:id="rId7"/>
    <p:sldId id="263" r:id="rId8"/>
    <p:sldId id="260" r:id="rId9"/>
    <p:sldId id="262" r:id="rId10"/>
    <p:sldId id="264" r:id="rId11"/>
    <p:sldId id="265" r:id="rId12"/>
    <p:sldId id="270" r:id="rId13"/>
    <p:sldId id="271" r:id="rId14"/>
    <p:sldId id="272" r:id="rId15"/>
    <p:sldId id="274" r:id="rId16"/>
    <p:sldId id="273" r:id="rId17"/>
    <p:sldId id="25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A99FF-1513-4464-B1D3-774BFA5A1E4D}" v="65" dt="2023-07-24T03:37:15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576" y="-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in Meyer" userId="d109d29ec39ce108" providerId="LiveId" clId="{90FA99FF-1513-4464-B1D3-774BFA5A1E4D}"/>
    <pc:docChg chg="undo custSel addSld delSld modSld sldOrd">
      <pc:chgData name="Collin Meyer" userId="d109d29ec39ce108" providerId="LiveId" clId="{90FA99FF-1513-4464-B1D3-774BFA5A1E4D}" dt="2023-07-24T03:42:10.102" v="2627" actId="20577"/>
      <pc:docMkLst>
        <pc:docMk/>
      </pc:docMkLst>
      <pc:sldChg chg="new del">
        <pc:chgData name="Collin Meyer" userId="d109d29ec39ce108" providerId="LiveId" clId="{90FA99FF-1513-4464-B1D3-774BFA5A1E4D}" dt="2023-07-16T18:29:45.338" v="173" actId="2696"/>
        <pc:sldMkLst>
          <pc:docMk/>
          <pc:sldMk cId="3482618468" sldId="256"/>
        </pc:sldMkLst>
      </pc:sldChg>
      <pc:sldChg chg="modSp new del mod">
        <pc:chgData name="Collin Meyer" userId="d109d29ec39ce108" providerId="LiveId" clId="{90FA99FF-1513-4464-B1D3-774BFA5A1E4D}" dt="2023-07-17T20:08:13.854" v="1384" actId="2696"/>
        <pc:sldMkLst>
          <pc:docMk/>
          <pc:sldMk cId="2723657867" sldId="257"/>
        </pc:sldMkLst>
        <pc:spChg chg="mod">
          <ac:chgData name="Collin Meyer" userId="d109d29ec39ce108" providerId="LiveId" clId="{90FA99FF-1513-4464-B1D3-774BFA5A1E4D}" dt="2023-07-16T22:33:06.061" v="1081" actId="20577"/>
          <ac:spMkLst>
            <pc:docMk/>
            <pc:sldMk cId="2723657867" sldId="257"/>
            <ac:spMk id="2" creationId="{8C283BCC-8B68-112D-8D9B-C0F921B31FA3}"/>
          </ac:spMkLst>
        </pc:spChg>
        <pc:spChg chg="mod">
          <ac:chgData name="Collin Meyer" userId="d109d29ec39ce108" providerId="LiveId" clId="{90FA99FF-1513-4464-B1D3-774BFA5A1E4D}" dt="2023-07-16T18:32:30.839" v="181"/>
          <ac:spMkLst>
            <pc:docMk/>
            <pc:sldMk cId="2723657867" sldId="257"/>
            <ac:spMk id="3" creationId="{37D23DB5-0D32-53B8-D709-C748471D6672}"/>
          </ac:spMkLst>
        </pc:spChg>
      </pc:sldChg>
      <pc:sldChg chg="delSp modSp add mod ord">
        <pc:chgData name="Collin Meyer" userId="d109d29ec39ce108" providerId="LiveId" clId="{90FA99FF-1513-4464-B1D3-774BFA5A1E4D}" dt="2023-07-16T18:33:32.626" v="199" actId="255"/>
        <pc:sldMkLst>
          <pc:docMk/>
          <pc:sldMk cId="2966002596" sldId="258"/>
        </pc:sldMkLst>
        <pc:spChg chg="mod">
          <ac:chgData name="Collin Meyer" userId="d109d29ec39ce108" providerId="LiveId" clId="{90FA99FF-1513-4464-B1D3-774BFA5A1E4D}" dt="2023-07-16T18:32:54.530" v="182" actId="122"/>
          <ac:spMkLst>
            <pc:docMk/>
            <pc:sldMk cId="2966002596" sldId="258"/>
            <ac:spMk id="2" creationId="{DE0F1CC3-C0AB-DFE1-AA41-20E9FFD308AC}"/>
          </ac:spMkLst>
        </pc:spChg>
        <pc:spChg chg="mod">
          <ac:chgData name="Collin Meyer" userId="d109d29ec39ce108" providerId="LiveId" clId="{90FA99FF-1513-4464-B1D3-774BFA5A1E4D}" dt="2023-07-16T18:33:32.626" v="199" actId="255"/>
          <ac:spMkLst>
            <pc:docMk/>
            <pc:sldMk cId="2966002596" sldId="258"/>
            <ac:spMk id="3" creationId="{FE10F61E-F64D-A348-2311-3CAB791CEC9B}"/>
          </ac:spMkLst>
        </pc:spChg>
        <pc:picChg chg="mod">
          <ac:chgData name="Collin Meyer" userId="d109d29ec39ce108" providerId="LiveId" clId="{90FA99FF-1513-4464-B1D3-774BFA5A1E4D}" dt="2023-07-16T18:28:59.921" v="126" actId="1035"/>
          <ac:picMkLst>
            <pc:docMk/>
            <pc:sldMk cId="2966002596" sldId="258"/>
            <ac:picMk id="4" creationId="{8FA25BD8-1B44-84B1-A903-9EE464A9A6DC}"/>
          </ac:picMkLst>
        </pc:picChg>
        <pc:picChg chg="del mod">
          <ac:chgData name="Collin Meyer" userId="d109d29ec39ce108" providerId="LiveId" clId="{90FA99FF-1513-4464-B1D3-774BFA5A1E4D}" dt="2023-07-16T18:28:46.529" v="97" actId="478"/>
          <ac:picMkLst>
            <pc:docMk/>
            <pc:sldMk cId="2966002596" sldId="258"/>
            <ac:picMk id="6" creationId="{014D1988-4477-40B8-347B-6F1A0F166F00}"/>
          </ac:picMkLst>
        </pc:picChg>
      </pc:sldChg>
      <pc:sldChg chg="addSp delSp modSp new mod">
        <pc:chgData name="Collin Meyer" userId="d109d29ec39ce108" providerId="LiveId" clId="{90FA99FF-1513-4464-B1D3-774BFA5A1E4D}" dt="2023-07-16T18:55:52.819" v="699" actId="20577"/>
        <pc:sldMkLst>
          <pc:docMk/>
          <pc:sldMk cId="2091246710" sldId="259"/>
        </pc:sldMkLst>
        <pc:spChg chg="mod">
          <ac:chgData name="Collin Meyer" userId="d109d29ec39ce108" providerId="LiveId" clId="{90FA99FF-1513-4464-B1D3-774BFA5A1E4D}" dt="2023-07-16T18:34:01.262" v="227" actId="313"/>
          <ac:spMkLst>
            <pc:docMk/>
            <pc:sldMk cId="2091246710" sldId="259"/>
            <ac:spMk id="2" creationId="{D5BAAC3E-068F-2A8E-FFE7-62011F4D57A5}"/>
          </ac:spMkLst>
        </pc:spChg>
        <pc:spChg chg="mod">
          <ac:chgData name="Collin Meyer" userId="d109d29ec39ce108" providerId="LiveId" clId="{90FA99FF-1513-4464-B1D3-774BFA5A1E4D}" dt="2023-07-16T18:55:52.819" v="699" actId="20577"/>
          <ac:spMkLst>
            <pc:docMk/>
            <pc:sldMk cId="2091246710" sldId="259"/>
            <ac:spMk id="3" creationId="{65D91BD7-C903-178C-164A-B65AA1ED6FFE}"/>
          </ac:spMkLst>
        </pc:spChg>
        <pc:spChg chg="add del mod">
          <ac:chgData name="Collin Meyer" userId="d109d29ec39ce108" providerId="LiveId" clId="{90FA99FF-1513-4464-B1D3-774BFA5A1E4D}" dt="2023-07-16T18:44:03.358" v="615"/>
          <ac:spMkLst>
            <pc:docMk/>
            <pc:sldMk cId="2091246710" sldId="259"/>
            <ac:spMk id="6" creationId="{03E5FA13-AE39-E253-BFBD-442A9C527E95}"/>
          </ac:spMkLst>
        </pc:spChg>
        <pc:spChg chg="add del">
          <ac:chgData name="Collin Meyer" userId="d109d29ec39ce108" providerId="LiveId" clId="{90FA99FF-1513-4464-B1D3-774BFA5A1E4D}" dt="2023-07-16T18:44:19.607" v="617"/>
          <ac:spMkLst>
            <pc:docMk/>
            <pc:sldMk cId="2091246710" sldId="259"/>
            <ac:spMk id="7" creationId="{11B957C0-88AA-18C3-CFB6-C556C81B0064}"/>
          </ac:spMkLst>
        </pc:spChg>
        <pc:spChg chg="add del">
          <ac:chgData name="Collin Meyer" userId="d109d29ec39ce108" providerId="LiveId" clId="{90FA99FF-1513-4464-B1D3-774BFA5A1E4D}" dt="2023-07-16T18:53:15.848" v="626"/>
          <ac:spMkLst>
            <pc:docMk/>
            <pc:sldMk cId="2091246710" sldId="259"/>
            <ac:spMk id="10" creationId="{68B2CBD2-4C6A-FDF1-3609-8A1E202425CE}"/>
          </ac:spMkLst>
        </pc:spChg>
        <pc:picChg chg="add del mod">
          <ac:chgData name="Collin Meyer" userId="d109d29ec39ce108" providerId="LiveId" clId="{90FA99FF-1513-4464-B1D3-774BFA5A1E4D}" dt="2023-07-16T18:39:32.895" v="414"/>
          <ac:picMkLst>
            <pc:docMk/>
            <pc:sldMk cId="2091246710" sldId="259"/>
            <ac:picMk id="4" creationId="{3C66EC1D-5DD1-0565-1480-7F3A139ECA24}"/>
          </ac:picMkLst>
        </pc:picChg>
        <pc:picChg chg="add mod">
          <ac:chgData name="Collin Meyer" userId="d109d29ec39ce108" providerId="LiveId" clId="{90FA99FF-1513-4464-B1D3-774BFA5A1E4D}" dt="2023-07-16T18:39:53.552" v="419" actId="1076"/>
          <ac:picMkLst>
            <pc:docMk/>
            <pc:sldMk cId="2091246710" sldId="259"/>
            <ac:picMk id="5" creationId="{F74C0B84-0C4B-0488-BD53-D6952E8F4C81}"/>
          </ac:picMkLst>
        </pc:picChg>
        <pc:picChg chg="add mod">
          <ac:chgData name="Collin Meyer" userId="d109d29ec39ce108" providerId="LiveId" clId="{90FA99FF-1513-4464-B1D3-774BFA5A1E4D}" dt="2023-07-16T18:55:02.427" v="671" actId="1038"/>
          <ac:picMkLst>
            <pc:docMk/>
            <pc:sldMk cId="2091246710" sldId="259"/>
            <ac:picMk id="8" creationId="{A421AC6B-ABA7-6755-6688-F01F3CEB18A0}"/>
          </ac:picMkLst>
        </pc:picChg>
        <pc:picChg chg="add mod">
          <ac:chgData name="Collin Meyer" userId="d109d29ec39ce108" providerId="LiveId" clId="{90FA99FF-1513-4464-B1D3-774BFA5A1E4D}" dt="2023-07-16T18:54:59.187" v="657" actId="1037"/>
          <ac:picMkLst>
            <pc:docMk/>
            <pc:sldMk cId="2091246710" sldId="259"/>
            <ac:picMk id="9" creationId="{F15C59C3-DB5A-8D56-DFA1-D8FAA69BA015}"/>
          </ac:picMkLst>
        </pc:picChg>
        <pc:picChg chg="add mod">
          <ac:chgData name="Collin Meyer" userId="d109d29ec39ce108" providerId="LiveId" clId="{90FA99FF-1513-4464-B1D3-774BFA5A1E4D}" dt="2023-07-16T18:53:19.849" v="628" actId="1076"/>
          <ac:picMkLst>
            <pc:docMk/>
            <pc:sldMk cId="2091246710" sldId="259"/>
            <ac:picMk id="11" creationId="{F184EC7D-B9B4-EFD1-4F7A-44B95C9BFB1F}"/>
          </ac:picMkLst>
        </pc:picChg>
      </pc:sldChg>
      <pc:sldChg chg="addSp delSp modSp new mod modAnim">
        <pc:chgData name="Collin Meyer" userId="d109d29ec39ce108" providerId="LiveId" clId="{90FA99FF-1513-4464-B1D3-774BFA5A1E4D}" dt="2023-07-17T23:15:41.699" v="2092" actId="1076"/>
        <pc:sldMkLst>
          <pc:docMk/>
          <pc:sldMk cId="3476452892" sldId="260"/>
        </pc:sldMkLst>
        <pc:spChg chg="mod">
          <ac:chgData name="Collin Meyer" userId="d109d29ec39ce108" providerId="LiveId" clId="{90FA99FF-1513-4464-B1D3-774BFA5A1E4D}" dt="2023-07-16T20:56:16.101" v="835" actId="20577"/>
          <ac:spMkLst>
            <pc:docMk/>
            <pc:sldMk cId="3476452892" sldId="260"/>
            <ac:spMk id="2" creationId="{E98CB046-1DCA-DB7F-DF37-E922E424660D}"/>
          </ac:spMkLst>
        </pc:spChg>
        <pc:spChg chg="del">
          <ac:chgData name="Collin Meyer" userId="d109d29ec39ce108" providerId="LiveId" clId="{90FA99FF-1513-4464-B1D3-774BFA5A1E4D}" dt="2023-07-16T19:38:23.977" v="734" actId="478"/>
          <ac:spMkLst>
            <pc:docMk/>
            <pc:sldMk cId="3476452892" sldId="260"/>
            <ac:spMk id="3" creationId="{B642E5AA-A07D-E9AF-9AD4-5681D6E2E914}"/>
          </ac:spMkLst>
        </pc:spChg>
        <pc:spChg chg="add del mod">
          <ac:chgData name="Collin Meyer" userId="d109d29ec39ce108" providerId="LiveId" clId="{90FA99FF-1513-4464-B1D3-774BFA5A1E4D}" dt="2023-07-16T19:39:54.322" v="751" actId="22"/>
          <ac:spMkLst>
            <pc:docMk/>
            <pc:sldMk cId="3476452892" sldId="260"/>
            <ac:spMk id="6" creationId="{EB17D7DE-E18E-51B6-2A6E-22945A77DD54}"/>
          </ac:spMkLst>
        </pc:spChg>
        <pc:grpChg chg="add del mod">
          <ac:chgData name="Collin Meyer" userId="d109d29ec39ce108" providerId="LiveId" clId="{90FA99FF-1513-4464-B1D3-774BFA5A1E4D}" dt="2023-07-17T22:55:06.335" v="2068" actId="478"/>
          <ac:grpSpMkLst>
            <pc:docMk/>
            <pc:sldMk cId="3476452892" sldId="260"/>
            <ac:grpSpMk id="5" creationId="{759B613D-3921-8955-CEDC-4DF2EB31C2A5}"/>
          </ac:grpSpMkLst>
        </pc:grpChg>
        <pc:picChg chg="add del mod">
          <ac:chgData name="Collin Meyer" userId="d109d29ec39ce108" providerId="LiveId" clId="{90FA99FF-1513-4464-B1D3-774BFA5A1E4D}" dt="2023-07-17T22:54:34.911" v="2062" actId="478"/>
          <ac:picMkLst>
            <pc:docMk/>
            <pc:sldMk cId="3476452892" sldId="260"/>
            <ac:picMk id="4" creationId="{A8578F66-3992-1AAE-7433-FA9F5399E580}"/>
          </ac:picMkLst>
        </pc:picChg>
        <pc:picChg chg="mod topLvl modCrop">
          <ac:chgData name="Collin Meyer" userId="d109d29ec39ce108" providerId="LiveId" clId="{90FA99FF-1513-4464-B1D3-774BFA5A1E4D}" dt="2023-07-17T22:55:18.999" v="2070" actId="14100"/>
          <ac:picMkLst>
            <pc:docMk/>
            <pc:sldMk cId="3476452892" sldId="260"/>
            <ac:picMk id="6" creationId="{B59FA931-40B8-8430-8441-143E25CDACC3}"/>
          </ac:picMkLst>
        </pc:picChg>
        <pc:picChg chg="add mod modCrop">
          <ac:chgData name="Collin Meyer" userId="d109d29ec39ce108" providerId="LiveId" clId="{90FA99FF-1513-4464-B1D3-774BFA5A1E4D}" dt="2023-07-16T21:26:10.088" v="970" actId="1076"/>
          <ac:picMkLst>
            <pc:docMk/>
            <pc:sldMk cId="3476452892" sldId="260"/>
            <ac:picMk id="7" creationId="{B6732220-8FF9-629F-09D5-C61ADD275DAA}"/>
          </ac:picMkLst>
        </pc:picChg>
        <pc:picChg chg="del mod topLvl">
          <ac:chgData name="Collin Meyer" userId="d109d29ec39ce108" providerId="LiveId" clId="{90FA99FF-1513-4464-B1D3-774BFA5A1E4D}" dt="2023-07-17T22:55:06.335" v="2068" actId="478"/>
          <ac:picMkLst>
            <pc:docMk/>
            <pc:sldMk cId="3476452892" sldId="260"/>
            <ac:picMk id="8" creationId="{CD5E51E8-E8B2-2330-C433-009F0D82AC2F}"/>
          </ac:picMkLst>
        </pc:picChg>
        <pc:picChg chg="add mod">
          <ac:chgData name="Collin Meyer" userId="d109d29ec39ce108" providerId="LiveId" clId="{90FA99FF-1513-4464-B1D3-774BFA5A1E4D}" dt="2023-07-17T23:15:41.699" v="2092" actId="1076"/>
          <ac:picMkLst>
            <pc:docMk/>
            <pc:sldMk cId="3476452892" sldId="260"/>
            <ac:picMk id="9" creationId="{40C89B12-0B39-CD8F-6008-4D75992147DE}"/>
          </ac:picMkLst>
        </pc:picChg>
      </pc:sldChg>
      <pc:sldChg chg="add del">
        <pc:chgData name="Collin Meyer" userId="d109d29ec39ce108" providerId="LiveId" clId="{90FA99FF-1513-4464-B1D3-774BFA5A1E4D}" dt="2023-07-16T19:39:56.526" v="753" actId="2890"/>
        <pc:sldMkLst>
          <pc:docMk/>
          <pc:sldMk cId="883991632" sldId="261"/>
        </pc:sldMkLst>
      </pc:sldChg>
      <pc:sldChg chg="addSp delSp modSp new mod">
        <pc:chgData name="Collin Meyer" userId="d109d29ec39ce108" providerId="LiveId" clId="{90FA99FF-1513-4464-B1D3-774BFA5A1E4D}" dt="2023-07-18T00:18:07.909" v="2117" actId="1076"/>
        <pc:sldMkLst>
          <pc:docMk/>
          <pc:sldMk cId="2116645962" sldId="261"/>
        </pc:sldMkLst>
        <pc:spChg chg="mod">
          <ac:chgData name="Collin Meyer" userId="d109d29ec39ce108" providerId="LiveId" clId="{90FA99FF-1513-4464-B1D3-774BFA5A1E4D}" dt="2023-07-16T20:26:58.894" v="788" actId="313"/>
          <ac:spMkLst>
            <pc:docMk/>
            <pc:sldMk cId="2116645962" sldId="261"/>
            <ac:spMk id="2" creationId="{95E67BC7-31F6-F988-9177-5EBD33AEB347}"/>
          </ac:spMkLst>
        </pc:spChg>
        <pc:spChg chg="del">
          <ac:chgData name="Collin Meyer" userId="d109d29ec39ce108" providerId="LiveId" clId="{90FA99FF-1513-4464-B1D3-774BFA5A1E4D}" dt="2023-07-16T20:26:39.249" v="783"/>
          <ac:spMkLst>
            <pc:docMk/>
            <pc:sldMk cId="2116645962" sldId="261"/>
            <ac:spMk id="3" creationId="{4B7CA437-16CB-9F8A-78D5-2AAD637245AE}"/>
          </ac:spMkLst>
        </pc:spChg>
        <pc:spChg chg="add del mod">
          <ac:chgData name="Collin Meyer" userId="d109d29ec39ce108" providerId="LiveId" clId="{90FA99FF-1513-4464-B1D3-774BFA5A1E4D}" dt="2023-07-16T20:30:08.744" v="812" actId="478"/>
          <ac:spMkLst>
            <pc:docMk/>
            <pc:sldMk cId="2116645962" sldId="261"/>
            <ac:spMk id="11" creationId="{708D6759-FAE8-599B-81FE-D25DF6186449}"/>
          </ac:spMkLst>
        </pc:spChg>
        <pc:picChg chg="add mod modCrop">
          <ac:chgData name="Collin Meyer" userId="d109d29ec39ce108" providerId="LiveId" clId="{90FA99FF-1513-4464-B1D3-774BFA5A1E4D}" dt="2023-07-18T00:18:03.893" v="2116" actId="1076"/>
          <ac:picMkLst>
            <pc:docMk/>
            <pc:sldMk cId="2116645962" sldId="261"/>
            <ac:picMk id="4" creationId="{E32FA09F-6476-AB24-C249-3B43714887A9}"/>
          </ac:picMkLst>
        </pc:picChg>
        <pc:picChg chg="add mod">
          <ac:chgData name="Collin Meyer" userId="d109d29ec39ce108" providerId="LiveId" clId="{90FA99FF-1513-4464-B1D3-774BFA5A1E4D}" dt="2023-07-17T23:15:51.574" v="2094" actId="1076"/>
          <ac:picMkLst>
            <pc:docMk/>
            <pc:sldMk cId="2116645962" sldId="261"/>
            <ac:picMk id="5" creationId="{57814CAA-C7E2-ECA4-6484-EF4F8B8EBD49}"/>
          </ac:picMkLst>
        </pc:picChg>
        <pc:picChg chg="add del mod modCrop">
          <ac:chgData name="Collin Meyer" userId="d109d29ec39ce108" providerId="LiveId" clId="{90FA99FF-1513-4464-B1D3-774BFA5A1E4D}" dt="2023-07-16T20:30:03.651" v="811" actId="478"/>
          <ac:picMkLst>
            <pc:docMk/>
            <pc:sldMk cId="2116645962" sldId="261"/>
            <ac:picMk id="5" creationId="{77521745-3624-68AD-75DB-BB5A446F5015}"/>
          </ac:picMkLst>
        </pc:picChg>
        <pc:picChg chg="add del mod modCrop">
          <ac:chgData name="Collin Meyer" userId="d109d29ec39ce108" providerId="LiveId" clId="{90FA99FF-1513-4464-B1D3-774BFA5A1E4D}" dt="2023-07-16T20:29:18.261" v="801" actId="478"/>
          <ac:picMkLst>
            <pc:docMk/>
            <pc:sldMk cId="2116645962" sldId="261"/>
            <ac:picMk id="7" creationId="{16825C0E-192F-C22C-422A-545EAB0DB26A}"/>
          </ac:picMkLst>
        </pc:picChg>
        <pc:picChg chg="add mod modCrop">
          <ac:chgData name="Collin Meyer" userId="d109d29ec39ce108" providerId="LiveId" clId="{90FA99FF-1513-4464-B1D3-774BFA5A1E4D}" dt="2023-07-18T00:18:07.909" v="2117" actId="1076"/>
          <ac:picMkLst>
            <pc:docMk/>
            <pc:sldMk cId="2116645962" sldId="261"/>
            <ac:picMk id="7" creationId="{B4CB94F6-7DE1-D0EB-BD58-4E2FED249C42}"/>
          </ac:picMkLst>
        </pc:picChg>
        <pc:picChg chg="add del mod modCrop">
          <ac:chgData name="Collin Meyer" userId="d109d29ec39ce108" providerId="LiveId" clId="{90FA99FF-1513-4464-B1D3-774BFA5A1E4D}" dt="2023-07-18T00:16:48.003" v="2105" actId="478"/>
          <ac:picMkLst>
            <pc:docMk/>
            <pc:sldMk cId="2116645962" sldId="261"/>
            <ac:picMk id="9" creationId="{37D50E99-279A-B73C-F996-79BC2CE64283}"/>
          </ac:picMkLst>
        </pc:picChg>
        <pc:picChg chg="add del mod modCrop">
          <ac:chgData name="Collin Meyer" userId="d109d29ec39ce108" providerId="LiveId" clId="{90FA99FF-1513-4464-B1D3-774BFA5A1E4D}" dt="2023-07-18T00:16:30.189" v="2101" actId="478"/>
          <ac:picMkLst>
            <pc:docMk/>
            <pc:sldMk cId="2116645962" sldId="261"/>
            <ac:picMk id="13" creationId="{15C97377-23D8-C01F-CBDB-FF697E4EF1C7}"/>
          </ac:picMkLst>
        </pc:picChg>
      </pc:sldChg>
      <pc:sldChg chg="addSp delSp modSp new mod ord modAnim">
        <pc:chgData name="Collin Meyer" userId="d109d29ec39ce108" providerId="LiveId" clId="{90FA99FF-1513-4464-B1D3-774BFA5A1E4D}" dt="2023-07-17T22:56:05.265" v="2074" actId="21"/>
        <pc:sldMkLst>
          <pc:docMk/>
          <pc:sldMk cId="2692934602" sldId="262"/>
        </pc:sldMkLst>
        <pc:spChg chg="mod">
          <ac:chgData name="Collin Meyer" userId="d109d29ec39ce108" providerId="LiveId" clId="{90FA99FF-1513-4464-B1D3-774BFA5A1E4D}" dt="2023-07-16T20:58:38.147" v="856" actId="20577"/>
          <ac:spMkLst>
            <pc:docMk/>
            <pc:sldMk cId="2692934602" sldId="262"/>
            <ac:spMk id="2" creationId="{1AAF272F-FB1B-70F4-10D6-9A994F9E4CA0}"/>
          </ac:spMkLst>
        </pc:spChg>
        <pc:spChg chg="del">
          <ac:chgData name="Collin Meyer" userId="d109d29ec39ce108" providerId="LiveId" clId="{90FA99FF-1513-4464-B1D3-774BFA5A1E4D}" dt="2023-07-16T20:59:34.125" v="857" actId="478"/>
          <ac:spMkLst>
            <pc:docMk/>
            <pc:sldMk cId="2692934602" sldId="262"/>
            <ac:spMk id="3" creationId="{AE234C56-0706-5E58-0632-F2703F581CB3}"/>
          </ac:spMkLst>
        </pc:spChg>
        <pc:grpChg chg="add del mod">
          <ac:chgData name="Collin Meyer" userId="d109d29ec39ce108" providerId="LiveId" clId="{90FA99FF-1513-4464-B1D3-774BFA5A1E4D}" dt="2023-07-17T22:56:05.265" v="2074" actId="21"/>
          <ac:grpSpMkLst>
            <pc:docMk/>
            <pc:sldMk cId="2692934602" sldId="262"/>
            <ac:grpSpMk id="6" creationId="{1AEF058B-B8DA-E2F2-6845-46335EE61358}"/>
          </ac:grpSpMkLst>
        </pc:grpChg>
        <pc:picChg chg="add mod modCrop">
          <ac:chgData name="Collin Meyer" userId="d109d29ec39ce108" providerId="LiveId" clId="{90FA99FF-1513-4464-B1D3-774BFA5A1E4D}" dt="2023-07-16T21:22:46.071" v="946" actId="1076"/>
          <ac:picMkLst>
            <pc:docMk/>
            <pc:sldMk cId="2692934602" sldId="262"/>
            <ac:picMk id="5" creationId="{B90AFD49-9B7F-2F81-AE51-9EEFD572B2CC}"/>
          </ac:picMkLst>
        </pc:picChg>
        <pc:picChg chg="add del mod modCrop">
          <ac:chgData name="Collin Meyer" userId="d109d29ec39ce108" providerId="LiveId" clId="{90FA99FF-1513-4464-B1D3-774BFA5A1E4D}" dt="2023-07-16T21:02:04.368" v="889" actId="21"/>
          <ac:picMkLst>
            <pc:docMk/>
            <pc:sldMk cId="2692934602" sldId="262"/>
            <ac:picMk id="7" creationId="{82530441-0633-A162-172A-823F50ABFE8E}"/>
          </ac:picMkLst>
        </pc:picChg>
        <pc:picChg chg="mod modCrop">
          <ac:chgData name="Collin Meyer" userId="d109d29ec39ce108" providerId="LiveId" clId="{90FA99FF-1513-4464-B1D3-774BFA5A1E4D}" dt="2023-07-17T22:55:37.455" v="2071" actId="732"/>
          <ac:picMkLst>
            <pc:docMk/>
            <pc:sldMk cId="2692934602" sldId="262"/>
            <ac:picMk id="7" creationId="{957419CE-9E1E-6CB9-9DDD-0FF430BFEE01}"/>
          </ac:picMkLst>
        </pc:picChg>
        <pc:picChg chg="mod">
          <ac:chgData name="Collin Meyer" userId="d109d29ec39ce108" providerId="LiveId" clId="{90FA99FF-1513-4464-B1D3-774BFA5A1E4D}" dt="2023-07-17T22:54:44.079" v="2063"/>
          <ac:picMkLst>
            <pc:docMk/>
            <pc:sldMk cId="2692934602" sldId="262"/>
            <ac:picMk id="8" creationId="{6C65B20D-896D-AAF7-A3CE-BC2A91B1671C}"/>
          </ac:picMkLst>
        </pc:picChg>
        <pc:picChg chg="add del">
          <ac:chgData name="Collin Meyer" userId="d109d29ec39ce108" providerId="LiveId" clId="{90FA99FF-1513-4464-B1D3-774BFA5A1E4D}" dt="2023-07-16T21:05:05.232" v="909" actId="22"/>
          <ac:picMkLst>
            <pc:docMk/>
            <pc:sldMk cId="2692934602" sldId="262"/>
            <ac:picMk id="9" creationId="{021D2F44-3E36-4B60-655B-01FCC2532C96}"/>
          </ac:picMkLst>
        </pc:picChg>
        <pc:picChg chg="add mod">
          <ac:chgData name="Collin Meyer" userId="d109d29ec39ce108" providerId="LiveId" clId="{90FA99FF-1513-4464-B1D3-774BFA5A1E4D}" dt="2023-07-16T21:22:47.589" v="947" actId="1076"/>
          <ac:picMkLst>
            <pc:docMk/>
            <pc:sldMk cId="2692934602" sldId="262"/>
            <ac:picMk id="10" creationId="{660179C9-98FC-C69E-EF84-34B5FB62691E}"/>
          </ac:picMkLst>
        </pc:picChg>
      </pc:sldChg>
      <pc:sldChg chg="addSp delSp modSp new mod">
        <pc:chgData name="Collin Meyer" userId="d109d29ec39ce108" providerId="LiveId" clId="{90FA99FF-1513-4464-B1D3-774BFA5A1E4D}" dt="2023-07-16T21:48:35.021" v="1060" actId="20577"/>
        <pc:sldMkLst>
          <pc:docMk/>
          <pc:sldMk cId="2312671517" sldId="263"/>
        </pc:sldMkLst>
        <pc:spChg chg="mod">
          <ac:chgData name="Collin Meyer" userId="d109d29ec39ce108" providerId="LiveId" clId="{90FA99FF-1513-4464-B1D3-774BFA5A1E4D}" dt="2023-07-16T21:48:35.021" v="1060" actId="20577"/>
          <ac:spMkLst>
            <pc:docMk/>
            <pc:sldMk cId="2312671517" sldId="263"/>
            <ac:spMk id="2" creationId="{C63E0D4A-DA6F-AC37-ABF4-855F23B30229}"/>
          </ac:spMkLst>
        </pc:spChg>
        <pc:spChg chg="del">
          <ac:chgData name="Collin Meyer" userId="d109d29ec39ce108" providerId="LiveId" clId="{90FA99FF-1513-4464-B1D3-774BFA5A1E4D}" dt="2023-07-16T21:02:12.492" v="891" actId="478"/>
          <ac:spMkLst>
            <pc:docMk/>
            <pc:sldMk cId="2312671517" sldId="263"/>
            <ac:spMk id="3" creationId="{1AB8A9E3-1017-E889-46FE-E7AD694C2F10}"/>
          </ac:spMkLst>
        </pc:spChg>
        <pc:grpChg chg="add mod">
          <ac:chgData name="Collin Meyer" userId="d109d29ec39ce108" providerId="LiveId" clId="{90FA99FF-1513-4464-B1D3-774BFA5A1E4D}" dt="2023-07-16T21:44:34.031" v="1030" actId="1076"/>
          <ac:grpSpMkLst>
            <pc:docMk/>
            <pc:sldMk cId="2312671517" sldId="263"/>
            <ac:grpSpMk id="8" creationId="{1716641B-8BAD-94FC-2A96-A7FF1719128E}"/>
          </ac:grpSpMkLst>
        </pc:grpChg>
        <pc:picChg chg="add mod">
          <ac:chgData name="Collin Meyer" userId="d109d29ec39ce108" providerId="LiveId" clId="{90FA99FF-1513-4464-B1D3-774BFA5A1E4D}" dt="2023-07-16T21:03:51.695" v="902" actId="1076"/>
          <ac:picMkLst>
            <pc:docMk/>
            <pc:sldMk cId="2312671517" sldId="263"/>
            <ac:picMk id="4" creationId="{0B91F3D2-C155-0514-4080-A1CF88FB13BB}"/>
          </ac:picMkLst>
        </pc:picChg>
        <pc:picChg chg="add mod modCrop">
          <ac:chgData name="Collin Meyer" userId="d109d29ec39ce108" providerId="LiveId" clId="{90FA99FF-1513-4464-B1D3-774BFA5A1E4D}" dt="2023-07-16T21:44:16.290" v="1025" actId="164"/>
          <ac:picMkLst>
            <pc:docMk/>
            <pc:sldMk cId="2312671517" sldId="263"/>
            <ac:picMk id="6" creationId="{C92E8A47-8DA3-7FE5-69F5-6609AF1A3D40}"/>
          </ac:picMkLst>
        </pc:picChg>
        <pc:picChg chg="add mod modCrop">
          <ac:chgData name="Collin Meyer" userId="d109d29ec39ce108" providerId="LiveId" clId="{90FA99FF-1513-4464-B1D3-774BFA5A1E4D}" dt="2023-07-16T21:44:16.290" v="1025" actId="164"/>
          <ac:picMkLst>
            <pc:docMk/>
            <pc:sldMk cId="2312671517" sldId="263"/>
            <ac:picMk id="7" creationId="{0F6A1839-956B-818F-705C-BCE892591C8F}"/>
          </ac:picMkLst>
        </pc:picChg>
      </pc:sldChg>
      <pc:sldChg chg="addSp delSp modSp new mod">
        <pc:chgData name="Collin Meyer" userId="d109d29ec39ce108" providerId="LiveId" clId="{90FA99FF-1513-4464-B1D3-774BFA5A1E4D}" dt="2023-07-24T03:37:55.093" v="2575" actId="14100"/>
        <pc:sldMkLst>
          <pc:docMk/>
          <pc:sldMk cId="2202179537" sldId="264"/>
        </pc:sldMkLst>
        <pc:spChg chg="mod">
          <ac:chgData name="Collin Meyer" userId="d109d29ec39ce108" providerId="LiveId" clId="{90FA99FF-1513-4464-B1D3-774BFA5A1E4D}" dt="2023-07-16T21:47:05.674" v="1058"/>
          <ac:spMkLst>
            <pc:docMk/>
            <pc:sldMk cId="2202179537" sldId="264"/>
            <ac:spMk id="2" creationId="{A41A4824-0D63-AEE2-FEFA-037B68163292}"/>
          </ac:spMkLst>
        </pc:spChg>
        <pc:spChg chg="add del mod ord">
          <ac:chgData name="Collin Meyer" userId="d109d29ec39ce108" providerId="LiveId" clId="{90FA99FF-1513-4464-B1D3-774BFA5A1E4D}" dt="2023-07-24T03:36:47.029" v="2567" actId="1076"/>
          <ac:spMkLst>
            <pc:docMk/>
            <pc:sldMk cId="2202179537" sldId="264"/>
            <ac:spMk id="3" creationId="{46F5D52B-25C6-6C1D-DC7B-7705225417AB}"/>
          </ac:spMkLst>
        </pc:spChg>
        <pc:grpChg chg="add del mod">
          <ac:chgData name="Collin Meyer" userId="d109d29ec39ce108" providerId="LiveId" clId="{90FA99FF-1513-4464-B1D3-774BFA5A1E4D}" dt="2023-07-17T22:56:27.968" v="2081" actId="478"/>
          <ac:grpSpMkLst>
            <pc:docMk/>
            <pc:sldMk cId="2202179537" sldId="264"/>
            <ac:grpSpMk id="5" creationId="{B021CD69-D763-E55A-F19F-62C2C7DAB388}"/>
          </ac:grpSpMkLst>
        </pc:grpChg>
        <pc:picChg chg="add mod modCrop">
          <ac:chgData name="Collin Meyer" userId="d109d29ec39ce108" providerId="LiveId" clId="{90FA99FF-1513-4464-B1D3-774BFA5A1E4D}" dt="2023-07-24T03:37:55.093" v="2575" actId="14100"/>
          <ac:picMkLst>
            <pc:docMk/>
            <pc:sldMk cId="2202179537" sldId="264"/>
            <ac:picMk id="5" creationId="{1C551098-636E-6953-C6FF-2F22F3C1792E}"/>
          </ac:picMkLst>
        </pc:picChg>
        <pc:picChg chg="add del">
          <ac:chgData name="Collin Meyer" userId="d109d29ec39ce108" providerId="LiveId" clId="{90FA99FF-1513-4464-B1D3-774BFA5A1E4D}" dt="2023-07-16T21:05:13.571" v="913" actId="22"/>
          <ac:picMkLst>
            <pc:docMk/>
            <pc:sldMk cId="2202179537" sldId="264"/>
            <ac:picMk id="5" creationId="{93269D30-4FB9-FC19-D073-C6AA757ECF5E}"/>
          </ac:picMkLst>
        </pc:picChg>
        <pc:picChg chg="mod topLvl">
          <ac:chgData name="Collin Meyer" userId="d109d29ec39ce108" providerId="LiveId" clId="{90FA99FF-1513-4464-B1D3-774BFA5A1E4D}" dt="2023-07-17T22:56:52.871" v="2085" actId="14100"/>
          <ac:picMkLst>
            <pc:docMk/>
            <pc:sldMk cId="2202179537" sldId="264"/>
            <ac:picMk id="6" creationId="{897B73E3-DCB5-D627-D52B-40CEFBEB75EF}"/>
          </ac:picMkLst>
        </pc:picChg>
        <pc:picChg chg="add mod modCrop">
          <ac:chgData name="Collin Meyer" userId="d109d29ec39ce108" providerId="LiveId" clId="{90FA99FF-1513-4464-B1D3-774BFA5A1E4D}" dt="2023-07-17T22:56:57.730" v="2086" actId="732"/>
          <ac:picMkLst>
            <pc:docMk/>
            <pc:sldMk cId="2202179537" sldId="264"/>
            <ac:picMk id="7" creationId="{BE7976B1-235C-25A2-FED8-CA7A9235255E}"/>
          </ac:picMkLst>
        </pc:picChg>
        <pc:picChg chg="del mod topLvl">
          <ac:chgData name="Collin Meyer" userId="d109d29ec39ce108" providerId="LiveId" clId="{90FA99FF-1513-4464-B1D3-774BFA5A1E4D}" dt="2023-07-17T22:56:27.968" v="2081" actId="478"/>
          <ac:picMkLst>
            <pc:docMk/>
            <pc:sldMk cId="2202179537" sldId="264"/>
            <ac:picMk id="8" creationId="{241C4231-0E2A-32A0-5590-14B623863406}"/>
          </ac:picMkLst>
        </pc:picChg>
        <pc:picChg chg="add mod">
          <ac:chgData name="Collin Meyer" userId="d109d29ec39ce108" providerId="LiveId" clId="{90FA99FF-1513-4464-B1D3-774BFA5A1E4D}" dt="2023-07-17T23:16:02.927" v="2096" actId="1076"/>
          <ac:picMkLst>
            <pc:docMk/>
            <pc:sldMk cId="2202179537" sldId="264"/>
            <ac:picMk id="9" creationId="{2FF9FC06-51E2-E8DE-528C-3C5A7C42927D}"/>
          </ac:picMkLst>
        </pc:picChg>
      </pc:sldChg>
      <pc:sldChg chg="new del">
        <pc:chgData name="Collin Meyer" userId="d109d29ec39ce108" providerId="LiveId" clId="{90FA99FF-1513-4464-B1D3-774BFA5A1E4D}" dt="2023-07-16T21:05:01.597" v="907" actId="680"/>
        <pc:sldMkLst>
          <pc:docMk/>
          <pc:sldMk cId="3484016940" sldId="264"/>
        </pc:sldMkLst>
      </pc:sldChg>
      <pc:sldChg chg="addSp delSp modSp new mod">
        <pc:chgData name="Collin Meyer" userId="d109d29ec39ce108" providerId="LiveId" clId="{90FA99FF-1513-4464-B1D3-774BFA5A1E4D}" dt="2023-07-24T03:42:10.102" v="2627" actId="20577"/>
        <pc:sldMkLst>
          <pc:docMk/>
          <pc:sldMk cId="336859764" sldId="265"/>
        </pc:sldMkLst>
        <pc:spChg chg="mod">
          <ac:chgData name="Collin Meyer" userId="d109d29ec39ce108" providerId="LiveId" clId="{90FA99FF-1513-4464-B1D3-774BFA5A1E4D}" dt="2023-07-17T20:02:19.880" v="1303" actId="20577"/>
          <ac:spMkLst>
            <pc:docMk/>
            <pc:sldMk cId="336859764" sldId="265"/>
            <ac:spMk id="2" creationId="{F43B5920-B307-A969-478D-9EA3D768A445}"/>
          </ac:spMkLst>
        </pc:spChg>
        <pc:spChg chg="del">
          <ac:chgData name="Collin Meyer" userId="d109d29ec39ce108" providerId="LiveId" clId="{90FA99FF-1513-4464-B1D3-774BFA5A1E4D}" dt="2023-07-17T20:02:25.461" v="1304"/>
          <ac:spMkLst>
            <pc:docMk/>
            <pc:sldMk cId="336859764" sldId="265"/>
            <ac:spMk id="3" creationId="{5B8F3B00-63E0-D8A7-F21D-29B0DD6B02B7}"/>
          </ac:spMkLst>
        </pc:spChg>
        <pc:spChg chg="add mod">
          <ac:chgData name="Collin Meyer" userId="d109d29ec39ce108" providerId="LiveId" clId="{90FA99FF-1513-4464-B1D3-774BFA5A1E4D}" dt="2023-07-24T03:42:10.102" v="2627" actId="20577"/>
          <ac:spMkLst>
            <pc:docMk/>
            <pc:sldMk cId="336859764" sldId="265"/>
            <ac:spMk id="6" creationId="{F8F276C8-4192-79D3-2C96-D37D4125F38A}"/>
          </ac:spMkLst>
        </pc:spChg>
        <pc:picChg chg="add mod">
          <ac:chgData name="Collin Meyer" userId="d109d29ec39ce108" providerId="LiveId" clId="{90FA99FF-1513-4464-B1D3-774BFA5A1E4D}" dt="2023-07-18T00:23:03.045" v="2128" actId="1035"/>
          <ac:picMkLst>
            <pc:docMk/>
            <pc:sldMk cId="336859764" sldId="265"/>
            <ac:picMk id="5" creationId="{6EDE1F90-FD24-DC94-3985-5BD38BCD1E90}"/>
          </ac:picMkLst>
        </pc:picChg>
      </pc:sldChg>
      <pc:sldChg chg="modSp new del mod">
        <pc:chgData name="Collin Meyer" userId="d109d29ec39ce108" providerId="LiveId" clId="{90FA99FF-1513-4464-B1D3-774BFA5A1E4D}" dt="2023-07-16T21:46:02.055" v="1054" actId="2696"/>
        <pc:sldMkLst>
          <pc:docMk/>
          <pc:sldMk cId="2331559650" sldId="265"/>
        </pc:sldMkLst>
        <pc:spChg chg="mod">
          <ac:chgData name="Collin Meyer" userId="d109d29ec39ce108" providerId="LiveId" clId="{90FA99FF-1513-4464-B1D3-774BFA5A1E4D}" dt="2023-07-16T21:42:17.665" v="1019" actId="20577"/>
          <ac:spMkLst>
            <pc:docMk/>
            <pc:sldMk cId="2331559650" sldId="265"/>
            <ac:spMk id="2" creationId="{ACAA4DD6-6BBC-9401-BF02-C58466333A51}"/>
          </ac:spMkLst>
        </pc:spChg>
      </pc:sldChg>
      <pc:sldChg chg="addSp delSp modSp new mod">
        <pc:chgData name="Collin Meyer" userId="d109d29ec39ce108" providerId="LiveId" clId="{90FA99FF-1513-4464-B1D3-774BFA5A1E4D}" dt="2023-07-18T19:45:01.739" v="2135" actId="1076"/>
        <pc:sldMkLst>
          <pc:docMk/>
          <pc:sldMk cId="2672683536" sldId="266"/>
        </pc:sldMkLst>
        <pc:spChg chg="mod">
          <ac:chgData name="Collin Meyer" userId="d109d29ec39ce108" providerId="LiveId" clId="{90FA99FF-1513-4464-B1D3-774BFA5A1E4D}" dt="2023-07-17T20:08:20.184" v="1385" actId="114"/>
          <ac:spMkLst>
            <pc:docMk/>
            <pc:sldMk cId="2672683536" sldId="266"/>
            <ac:spMk id="2" creationId="{83CFBA26-8894-9874-F96D-5192E69454E9}"/>
          </ac:spMkLst>
        </pc:spChg>
        <pc:spChg chg="mod">
          <ac:chgData name="Collin Meyer" userId="d109d29ec39ce108" providerId="LiveId" clId="{90FA99FF-1513-4464-B1D3-774BFA5A1E4D}" dt="2023-07-16T22:45:03.087" v="1186" actId="20577"/>
          <ac:spMkLst>
            <pc:docMk/>
            <pc:sldMk cId="2672683536" sldId="266"/>
            <ac:spMk id="3" creationId="{F66F47AC-C6FB-D97A-AC82-1AF2626866FD}"/>
          </ac:spMkLst>
        </pc:spChg>
        <pc:spChg chg="add del mod">
          <ac:chgData name="Collin Meyer" userId="d109d29ec39ce108" providerId="LiveId" clId="{90FA99FF-1513-4464-B1D3-774BFA5A1E4D}" dt="2023-07-18T19:44:50.283" v="2131" actId="478"/>
          <ac:spMkLst>
            <pc:docMk/>
            <pc:sldMk cId="2672683536" sldId="266"/>
            <ac:spMk id="5" creationId="{CA686DB8-8760-AE66-11DF-AF2F41F77A90}"/>
          </ac:spMkLst>
        </pc:spChg>
        <pc:picChg chg="add mod">
          <ac:chgData name="Collin Meyer" userId="d109d29ec39ce108" providerId="LiveId" clId="{90FA99FF-1513-4464-B1D3-774BFA5A1E4D}" dt="2023-07-18T19:45:01.739" v="2135" actId="1076"/>
          <ac:picMkLst>
            <pc:docMk/>
            <pc:sldMk cId="2672683536" sldId="266"/>
            <ac:picMk id="6" creationId="{1CB8C68B-E6E0-8B06-24F7-92D70166198F}"/>
          </ac:picMkLst>
        </pc:picChg>
        <pc:picChg chg="add del mod">
          <ac:chgData name="Collin Meyer" userId="d109d29ec39ce108" providerId="LiveId" clId="{90FA99FF-1513-4464-B1D3-774BFA5A1E4D}" dt="2023-07-18T19:44:45.551" v="2129" actId="478"/>
          <ac:picMkLst>
            <pc:docMk/>
            <pc:sldMk cId="2672683536" sldId="266"/>
            <ac:picMk id="1026" creationId="{486BC1D1-7C59-BDDE-D209-D4C3E92E7953}"/>
          </ac:picMkLst>
        </pc:picChg>
      </pc:sldChg>
      <pc:sldChg chg="addSp delSp modSp new mod">
        <pc:chgData name="Collin Meyer" userId="d109d29ec39ce108" providerId="LiveId" clId="{90FA99FF-1513-4464-B1D3-774BFA5A1E4D}" dt="2023-07-18T19:48:21.556" v="2160" actId="1076"/>
        <pc:sldMkLst>
          <pc:docMk/>
          <pc:sldMk cId="3182412632" sldId="267"/>
        </pc:sldMkLst>
        <pc:spChg chg="mod">
          <ac:chgData name="Collin Meyer" userId="d109d29ec39ce108" providerId="LiveId" clId="{90FA99FF-1513-4464-B1D3-774BFA5A1E4D}" dt="2023-07-16T22:35:52.775" v="1138" actId="114"/>
          <ac:spMkLst>
            <pc:docMk/>
            <pc:sldMk cId="3182412632" sldId="267"/>
            <ac:spMk id="2" creationId="{B1571FBC-FFD4-3FB4-A0A3-DF47A67DDA81}"/>
          </ac:spMkLst>
        </pc:spChg>
        <pc:spChg chg="mod">
          <ac:chgData name="Collin Meyer" userId="d109d29ec39ce108" providerId="LiveId" clId="{90FA99FF-1513-4464-B1D3-774BFA5A1E4D}" dt="2023-07-18T19:48:18.793" v="2159" actId="14100"/>
          <ac:spMkLst>
            <pc:docMk/>
            <pc:sldMk cId="3182412632" sldId="267"/>
            <ac:spMk id="3" creationId="{132175E8-D370-0F35-5CDF-506DF0B62BDA}"/>
          </ac:spMkLst>
        </pc:spChg>
        <pc:spChg chg="add mod">
          <ac:chgData name="Collin Meyer" userId="d109d29ec39ce108" providerId="LiveId" clId="{90FA99FF-1513-4464-B1D3-774BFA5A1E4D}" dt="2023-07-18T19:48:02.413" v="2155" actId="1076"/>
          <ac:spMkLst>
            <pc:docMk/>
            <pc:sldMk cId="3182412632" sldId="267"/>
            <ac:spMk id="5" creationId="{F382E2AD-7563-BBFF-6DD1-447B9DAC07C2}"/>
          </ac:spMkLst>
        </pc:spChg>
        <pc:picChg chg="add del mod">
          <ac:chgData name="Collin Meyer" userId="d109d29ec39ce108" providerId="LiveId" clId="{90FA99FF-1513-4464-B1D3-774BFA5A1E4D}" dt="2023-07-18T19:48:06.512" v="2156" actId="1076"/>
          <ac:picMkLst>
            <pc:docMk/>
            <pc:sldMk cId="3182412632" sldId="267"/>
            <ac:picMk id="4" creationId="{EC6D131C-9BE6-E226-0C8D-71CD02BDE6EA}"/>
          </ac:picMkLst>
        </pc:picChg>
        <pc:picChg chg="add mod modCrop">
          <ac:chgData name="Collin Meyer" userId="d109d29ec39ce108" providerId="LiveId" clId="{90FA99FF-1513-4464-B1D3-774BFA5A1E4D}" dt="2023-07-18T19:48:21.556" v="2160" actId="1076"/>
          <ac:picMkLst>
            <pc:docMk/>
            <pc:sldMk cId="3182412632" sldId="267"/>
            <ac:picMk id="6" creationId="{1E2ADD94-8B64-1ECB-01EB-F449B1F08D43}"/>
          </ac:picMkLst>
        </pc:picChg>
      </pc:sldChg>
      <pc:sldChg chg="addSp delSp modSp new mod">
        <pc:chgData name="Collin Meyer" userId="d109d29ec39ce108" providerId="LiveId" clId="{90FA99FF-1513-4464-B1D3-774BFA5A1E4D}" dt="2023-07-18T00:03:37.251" v="2097" actId="114"/>
        <pc:sldMkLst>
          <pc:docMk/>
          <pc:sldMk cId="3188373737" sldId="268"/>
        </pc:sldMkLst>
        <pc:spChg chg="mod">
          <ac:chgData name="Collin Meyer" userId="d109d29ec39ce108" providerId="LiveId" clId="{90FA99FF-1513-4464-B1D3-774BFA5A1E4D}" dt="2023-07-18T00:03:37.251" v="2097" actId="114"/>
          <ac:spMkLst>
            <pc:docMk/>
            <pc:sldMk cId="3188373737" sldId="268"/>
            <ac:spMk id="2" creationId="{55ACBE01-CAFC-CA76-0717-DBCF274D37E4}"/>
          </ac:spMkLst>
        </pc:spChg>
        <pc:spChg chg="mod">
          <ac:chgData name="Collin Meyer" userId="d109d29ec39ce108" providerId="LiveId" clId="{90FA99FF-1513-4464-B1D3-774BFA5A1E4D}" dt="2023-07-16T22:45:38.373" v="1220" actId="27636"/>
          <ac:spMkLst>
            <pc:docMk/>
            <pc:sldMk cId="3188373737" sldId="268"/>
            <ac:spMk id="3" creationId="{DDB4C337-3D18-B962-F89F-11FDD0F84FB3}"/>
          </ac:spMkLst>
        </pc:spChg>
        <pc:spChg chg="add del mod">
          <ac:chgData name="Collin Meyer" userId="d109d29ec39ce108" providerId="LiveId" clId="{90FA99FF-1513-4464-B1D3-774BFA5A1E4D}" dt="2023-07-16T22:42:16.686" v="1172"/>
          <ac:spMkLst>
            <pc:docMk/>
            <pc:sldMk cId="3188373737" sldId="268"/>
            <ac:spMk id="6" creationId="{8673EBBE-0B4B-03ED-4BF9-08B3FE3801B7}"/>
          </ac:spMkLst>
        </pc:spChg>
        <pc:spChg chg="add mod">
          <ac:chgData name="Collin Meyer" userId="d109d29ec39ce108" providerId="LiveId" clId="{90FA99FF-1513-4464-B1D3-774BFA5A1E4D}" dt="2023-07-16T22:42:27.431" v="1175" actId="14100"/>
          <ac:spMkLst>
            <pc:docMk/>
            <pc:sldMk cId="3188373737" sldId="268"/>
            <ac:spMk id="7" creationId="{213049E9-1204-2577-96D7-6075D3EF40E1}"/>
          </ac:spMkLst>
        </pc:spChg>
        <pc:picChg chg="add mod">
          <ac:chgData name="Collin Meyer" userId="d109d29ec39ce108" providerId="LiveId" clId="{90FA99FF-1513-4464-B1D3-774BFA5A1E4D}" dt="2023-07-16T22:42:34.709" v="1177" actId="1076"/>
          <ac:picMkLst>
            <pc:docMk/>
            <pc:sldMk cId="3188373737" sldId="268"/>
            <ac:picMk id="4" creationId="{24D760E8-25C0-FE81-AF51-9D6DAF45F38C}"/>
          </ac:picMkLst>
        </pc:picChg>
      </pc:sldChg>
      <pc:sldChg chg="addSp delSp modSp new mod">
        <pc:chgData name="Collin Meyer" userId="d109d29ec39ce108" providerId="LiveId" clId="{90FA99FF-1513-4464-B1D3-774BFA5A1E4D}" dt="2023-07-17T20:26:20.132" v="1786" actId="20577"/>
        <pc:sldMkLst>
          <pc:docMk/>
          <pc:sldMk cId="3232536496" sldId="269"/>
        </pc:sldMkLst>
        <pc:spChg chg="mod">
          <ac:chgData name="Collin Meyer" userId="d109d29ec39ce108" providerId="LiveId" clId="{90FA99FF-1513-4464-B1D3-774BFA5A1E4D}" dt="2023-07-16T22:45:17.105" v="1217" actId="20577"/>
          <ac:spMkLst>
            <pc:docMk/>
            <pc:sldMk cId="3232536496" sldId="269"/>
            <ac:spMk id="2" creationId="{6D0602AF-F503-ABDF-682B-B79BD05F4633}"/>
          </ac:spMkLst>
        </pc:spChg>
        <pc:spChg chg="mod">
          <ac:chgData name="Collin Meyer" userId="d109d29ec39ce108" providerId="LiveId" clId="{90FA99FF-1513-4464-B1D3-774BFA5A1E4D}" dt="2023-07-17T20:26:20.132" v="1786" actId="20577"/>
          <ac:spMkLst>
            <pc:docMk/>
            <pc:sldMk cId="3232536496" sldId="269"/>
            <ac:spMk id="3" creationId="{ED9710FD-3B53-A553-DA79-6C0B1D34F72B}"/>
          </ac:spMkLst>
        </pc:spChg>
        <pc:spChg chg="add del">
          <ac:chgData name="Collin Meyer" userId="d109d29ec39ce108" providerId="LiveId" clId="{90FA99FF-1513-4464-B1D3-774BFA5A1E4D}" dt="2023-07-17T20:12:55.692" v="1386" actId="478"/>
          <ac:spMkLst>
            <pc:docMk/>
            <pc:sldMk cId="3232536496" sldId="269"/>
            <ac:spMk id="4" creationId="{4EBE15FE-70B4-9F08-B1B8-DE835EDC9A4E}"/>
          </ac:spMkLst>
        </pc:spChg>
      </pc:sldChg>
      <pc:sldChg chg="addSp delSp modSp new mod">
        <pc:chgData name="Collin Meyer" userId="d109d29ec39ce108" providerId="LiveId" clId="{90FA99FF-1513-4464-B1D3-774BFA5A1E4D}" dt="2023-07-24T03:42:01.988" v="2616" actId="20577"/>
        <pc:sldMkLst>
          <pc:docMk/>
          <pc:sldMk cId="1387407602" sldId="270"/>
        </pc:sldMkLst>
        <pc:spChg chg="mod">
          <ac:chgData name="Collin Meyer" userId="d109d29ec39ce108" providerId="LiveId" clId="{90FA99FF-1513-4464-B1D3-774BFA5A1E4D}" dt="2023-07-17T20:02:39.199" v="1334" actId="20577"/>
          <ac:spMkLst>
            <pc:docMk/>
            <pc:sldMk cId="1387407602" sldId="270"/>
            <ac:spMk id="2" creationId="{165D2CCE-C2AB-A05B-053C-8901E4A52506}"/>
          </ac:spMkLst>
        </pc:spChg>
        <pc:spChg chg="del">
          <ac:chgData name="Collin Meyer" userId="d109d29ec39ce108" providerId="LiveId" clId="{90FA99FF-1513-4464-B1D3-774BFA5A1E4D}" dt="2023-07-17T20:02:44.475" v="1335"/>
          <ac:spMkLst>
            <pc:docMk/>
            <pc:sldMk cId="1387407602" sldId="270"/>
            <ac:spMk id="3" creationId="{90ACA826-5B6B-F50B-4709-42C504425778}"/>
          </ac:spMkLst>
        </pc:spChg>
        <pc:spChg chg="add mod">
          <ac:chgData name="Collin Meyer" userId="d109d29ec39ce108" providerId="LiveId" clId="{90FA99FF-1513-4464-B1D3-774BFA5A1E4D}" dt="2023-07-24T03:42:01.988" v="2616" actId="20577"/>
          <ac:spMkLst>
            <pc:docMk/>
            <pc:sldMk cId="1387407602" sldId="270"/>
            <ac:spMk id="4" creationId="{D834BF0C-D240-C55D-9BD3-AC65CACCE780}"/>
          </ac:spMkLst>
        </pc:spChg>
        <pc:picChg chg="add mod modCrop">
          <ac:chgData name="Collin Meyer" userId="d109d29ec39ce108" providerId="LiveId" clId="{90FA99FF-1513-4464-B1D3-774BFA5A1E4D}" dt="2023-07-17T22:38:45.444" v="1858" actId="1036"/>
          <ac:picMkLst>
            <pc:docMk/>
            <pc:sldMk cId="1387407602" sldId="270"/>
            <ac:picMk id="5" creationId="{A2D3BCC9-0A0C-769A-5C0F-602F6D48CB53}"/>
          </ac:picMkLst>
        </pc:picChg>
      </pc:sldChg>
      <pc:sldChg chg="addSp delSp modSp new mod">
        <pc:chgData name="Collin Meyer" userId="d109d29ec39ce108" providerId="LiveId" clId="{90FA99FF-1513-4464-B1D3-774BFA5A1E4D}" dt="2023-07-24T03:41:54.957" v="2605" actId="20577"/>
        <pc:sldMkLst>
          <pc:docMk/>
          <pc:sldMk cId="1881008458" sldId="271"/>
        </pc:sldMkLst>
        <pc:spChg chg="mod">
          <ac:chgData name="Collin Meyer" userId="d109d29ec39ce108" providerId="LiveId" clId="{90FA99FF-1513-4464-B1D3-774BFA5A1E4D}" dt="2023-07-17T20:03:57.700" v="1352"/>
          <ac:spMkLst>
            <pc:docMk/>
            <pc:sldMk cId="1881008458" sldId="271"/>
            <ac:spMk id="2" creationId="{8A5283D0-795C-9B9C-E03E-37A0C4A20399}"/>
          </ac:spMkLst>
        </pc:spChg>
        <pc:spChg chg="del">
          <ac:chgData name="Collin Meyer" userId="d109d29ec39ce108" providerId="LiveId" clId="{90FA99FF-1513-4464-B1D3-774BFA5A1E4D}" dt="2023-07-17T20:03:22.956" v="1345"/>
          <ac:spMkLst>
            <pc:docMk/>
            <pc:sldMk cId="1881008458" sldId="271"/>
            <ac:spMk id="3" creationId="{721FCC75-33C1-42E2-010C-719F6C0720BA}"/>
          </ac:spMkLst>
        </pc:spChg>
        <pc:spChg chg="add mod">
          <ac:chgData name="Collin Meyer" userId="d109d29ec39ce108" providerId="LiveId" clId="{90FA99FF-1513-4464-B1D3-774BFA5A1E4D}" dt="2023-07-24T03:41:54.957" v="2605" actId="20577"/>
          <ac:spMkLst>
            <pc:docMk/>
            <pc:sldMk cId="1881008458" sldId="271"/>
            <ac:spMk id="4" creationId="{2A898587-54AA-2B38-0C75-68685BC5F401}"/>
          </ac:spMkLst>
        </pc:spChg>
        <pc:picChg chg="add mod modCrop">
          <ac:chgData name="Collin Meyer" userId="d109d29ec39ce108" providerId="LiveId" clId="{90FA99FF-1513-4464-B1D3-774BFA5A1E4D}" dt="2023-07-17T20:04:29.949" v="1354" actId="1076"/>
          <ac:picMkLst>
            <pc:docMk/>
            <pc:sldMk cId="1881008458" sldId="271"/>
            <ac:picMk id="5" creationId="{84B4EF7A-19C9-3990-6F66-BDFAB8E782C1}"/>
          </ac:picMkLst>
        </pc:picChg>
      </pc:sldChg>
      <pc:sldChg chg="addSp delSp modSp new mod">
        <pc:chgData name="Collin Meyer" userId="d109d29ec39ce108" providerId="LiveId" clId="{90FA99FF-1513-4464-B1D3-774BFA5A1E4D}" dt="2023-07-24T03:40:15.611" v="2587" actId="14100"/>
        <pc:sldMkLst>
          <pc:docMk/>
          <pc:sldMk cId="3611096212" sldId="272"/>
        </pc:sldMkLst>
        <pc:spChg chg="mod">
          <ac:chgData name="Collin Meyer" userId="d109d29ec39ce108" providerId="LiveId" clId="{90FA99FF-1513-4464-B1D3-774BFA5A1E4D}" dt="2023-07-17T20:06:21.130" v="1376" actId="20577"/>
          <ac:spMkLst>
            <pc:docMk/>
            <pc:sldMk cId="3611096212" sldId="272"/>
            <ac:spMk id="2" creationId="{2906867A-DA67-8967-BC77-0ECFEA4B111E}"/>
          </ac:spMkLst>
        </pc:spChg>
        <pc:spChg chg="del">
          <ac:chgData name="Collin Meyer" userId="d109d29ec39ce108" providerId="LiveId" clId="{90FA99FF-1513-4464-B1D3-774BFA5A1E4D}" dt="2023-07-17T20:06:27.363" v="1377"/>
          <ac:spMkLst>
            <pc:docMk/>
            <pc:sldMk cId="3611096212" sldId="272"/>
            <ac:spMk id="3" creationId="{FA6017BD-CF5E-B4AF-FBA4-6941A3FD831D}"/>
          </ac:spMkLst>
        </pc:spChg>
        <pc:spChg chg="add mod">
          <ac:chgData name="Collin Meyer" userId="d109d29ec39ce108" providerId="LiveId" clId="{90FA99FF-1513-4464-B1D3-774BFA5A1E4D}" dt="2023-07-24T03:40:15.611" v="2587" actId="14100"/>
          <ac:spMkLst>
            <pc:docMk/>
            <pc:sldMk cId="3611096212" sldId="272"/>
            <ac:spMk id="6" creationId="{426074B2-1F59-9978-53F0-C6E47259C30C}"/>
          </ac:spMkLst>
        </pc:spChg>
        <pc:picChg chg="add mod">
          <ac:chgData name="Collin Meyer" userId="d109d29ec39ce108" providerId="LiveId" clId="{90FA99FF-1513-4464-B1D3-774BFA5A1E4D}" dt="2023-07-17T20:06:37.786" v="1383" actId="14100"/>
          <ac:picMkLst>
            <pc:docMk/>
            <pc:sldMk cId="3611096212" sldId="272"/>
            <ac:picMk id="5" creationId="{16E77FD6-CF59-11F3-F12F-199445EF068B}"/>
          </ac:picMkLst>
        </pc:picChg>
      </pc:sldChg>
      <pc:sldChg chg="modSp new mod">
        <pc:chgData name="Collin Meyer" userId="d109d29ec39ce108" providerId="LiveId" clId="{90FA99FF-1513-4464-B1D3-774BFA5A1E4D}" dt="2023-07-24T03:41:15.178" v="2594" actId="113"/>
        <pc:sldMkLst>
          <pc:docMk/>
          <pc:sldMk cId="2626611974" sldId="273"/>
        </pc:sldMkLst>
        <pc:spChg chg="mod">
          <ac:chgData name="Collin Meyer" userId="d109d29ec39ce108" providerId="LiveId" clId="{90FA99FF-1513-4464-B1D3-774BFA5A1E4D}" dt="2023-07-17T20:28:31.214" v="1840" actId="20577"/>
          <ac:spMkLst>
            <pc:docMk/>
            <pc:sldMk cId="2626611974" sldId="273"/>
            <ac:spMk id="2" creationId="{46712D39-19EF-8F21-66BE-32216E5A3E08}"/>
          </ac:spMkLst>
        </pc:spChg>
        <pc:spChg chg="mod">
          <ac:chgData name="Collin Meyer" userId="d109d29ec39ce108" providerId="LiveId" clId="{90FA99FF-1513-4464-B1D3-774BFA5A1E4D}" dt="2023-07-24T03:41:15.178" v="2594" actId="113"/>
          <ac:spMkLst>
            <pc:docMk/>
            <pc:sldMk cId="2626611974" sldId="273"/>
            <ac:spMk id="3" creationId="{EEDB47E8-FA41-0278-7E06-648E04134FDC}"/>
          </ac:spMkLst>
        </pc:spChg>
      </pc:sldChg>
      <pc:sldChg chg="addSp delSp modSp new mod">
        <pc:chgData name="Collin Meyer" userId="d109d29ec39ce108" providerId="LiveId" clId="{90FA99FF-1513-4464-B1D3-774BFA5A1E4D}" dt="2023-07-24T03:40:58.398" v="2592" actId="114"/>
        <pc:sldMkLst>
          <pc:docMk/>
          <pc:sldMk cId="1885580136" sldId="274"/>
        </pc:sldMkLst>
        <pc:spChg chg="mod">
          <ac:chgData name="Collin Meyer" userId="d109d29ec39ce108" providerId="LiveId" clId="{90FA99FF-1513-4464-B1D3-774BFA5A1E4D}" dt="2023-07-22T01:43:44.849" v="2207" actId="114"/>
          <ac:spMkLst>
            <pc:docMk/>
            <pc:sldMk cId="1885580136" sldId="274"/>
            <ac:spMk id="2" creationId="{31245C74-EBEE-F316-9CFE-31AC356ED862}"/>
          </ac:spMkLst>
        </pc:spChg>
        <pc:spChg chg="del">
          <ac:chgData name="Collin Meyer" userId="d109d29ec39ce108" providerId="LiveId" clId="{90FA99FF-1513-4464-B1D3-774BFA5A1E4D}" dt="2023-07-22T01:44:06.522" v="2208"/>
          <ac:spMkLst>
            <pc:docMk/>
            <pc:sldMk cId="1885580136" sldId="274"/>
            <ac:spMk id="3" creationId="{19C8FD61-93DA-8588-6995-7A20B439E30D}"/>
          </ac:spMkLst>
        </pc:spChg>
        <pc:spChg chg="add del">
          <ac:chgData name="Collin Meyer" userId="d109d29ec39ce108" providerId="LiveId" clId="{90FA99FF-1513-4464-B1D3-774BFA5A1E4D}" dt="2023-07-22T01:44:44.040" v="2212" actId="22"/>
          <ac:spMkLst>
            <pc:docMk/>
            <pc:sldMk cId="1885580136" sldId="274"/>
            <ac:spMk id="7" creationId="{7FB8CCC2-EAEA-EA44-4A4D-F28BC01FC610}"/>
          </ac:spMkLst>
        </pc:spChg>
        <pc:spChg chg="add mod">
          <ac:chgData name="Collin Meyer" userId="d109d29ec39ce108" providerId="LiveId" clId="{90FA99FF-1513-4464-B1D3-774BFA5A1E4D}" dt="2023-07-24T03:40:58.398" v="2592" actId="114"/>
          <ac:spMkLst>
            <pc:docMk/>
            <pc:sldMk cId="1885580136" sldId="274"/>
            <ac:spMk id="9" creationId="{DA2BA13C-4B95-87C1-4798-AEC16BE73C34}"/>
          </ac:spMkLst>
        </pc:spChg>
        <pc:picChg chg="add mod">
          <ac:chgData name="Collin Meyer" userId="d109d29ec39ce108" providerId="LiveId" clId="{90FA99FF-1513-4464-B1D3-774BFA5A1E4D}" dt="2023-07-22T01:44:53.703" v="2215" actId="1076"/>
          <ac:picMkLst>
            <pc:docMk/>
            <pc:sldMk cId="1885580136" sldId="274"/>
            <ac:picMk id="5" creationId="{2D5FEA68-B04F-9760-5B39-F2BC9C0C117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6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4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9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9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21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8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3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4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92C309C-57E9-425A-80B8-381512BC8742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0D9228-2B48-4300-8E9E-4FC1612CA47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2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1CC3-C0AB-DFE1-AA41-20E9FFD30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1311378"/>
            <a:ext cx="8610600" cy="277907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immune response of Nile Tilapia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vaccinated with novel diatom-based oral vaccines against piscine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francisellosis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0F61E-F64D-A348-2311-3CAB791CE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375841"/>
            <a:ext cx="9700260" cy="1004252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latin typeface="+mn-lt"/>
              </a:rPr>
              <a:t>Collin Meyer, Roshan Shrestha, Ruth </a:t>
            </a:r>
            <a:r>
              <a:rPr lang="en-US" sz="2200" b="1" dirty="0" err="1">
                <a:latin typeface="+mn-lt"/>
              </a:rPr>
              <a:t>Milston</a:t>
            </a:r>
            <a:r>
              <a:rPr lang="en-US" sz="2200" b="1" dirty="0">
                <a:latin typeface="+mn-lt"/>
              </a:rPr>
              <a:t>-Clements, Sarah Gibson, Taylor Heckman, Zeinab </a:t>
            </a:r>
            <a:r>
              <a:rPr lang="en-US" sz="2200" b="1" dirty="0" err="1">
                <a:latin typeface="+mn-lt"/>
              </a:rPr>
              <a:t>Yazdi</a:t>
            </a:r>
            <a:r>
              <a:rPr lang="en-US" sz="2200" b="1" dirty="0">
                <a:latin typeface="+mn-lt"/>
              </a:rPr>
              <a:t>, Esteban Soto</a:t>
            </a:r>
          </a:p>
        </p:txBody>
      </p:sp>
      <p:pic>
        <p:nvPicPr>
          <p:cNvPr id="4" name="Google Shape;88;p1" descr="GREY UCD_seal-02.png">
            <a:extLst>
              <a:ext uri="{FF2B5EF4-FFF2-40B4-BE49-F238E27FC236}">
                <a16:creationId xmlns:a16="http://schemas.microsoft.com/office/drawing/2014/main" id="{8FA25BD8-1B44-84B1-A903-9EE464A9A6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92117"/>
            <a:ext cx="2462362" cy="455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00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824-0D63-AEE2-FEFA-037B6816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89" y="313163"/>
            <a:ext cx="11166910" cy="1450757"/>
          </a:xfrm>
        </p:spPr>
        <p:txBody>
          <a:bodyPr>
            <a:normAutofit/>
          </a:bodyPr>
          <a:lstStyle/>
          <a:p>
            <a:r>
              <a:rPr lang="en-US" sz="4200" dirty="0"/>
              <a:t>Methods: Gene Assay and </a:t>
            </a:r>
            <a:r>
              <a:rPr lang="en-US" sz="4200" i="1" dirty="0"/>
              <a:t>F. </a:t>
            </a:r>
            <a:r>
              <a:rPr lang="en-US" sz="4200" i="1" dirty="0" err="1"/>
              <a:t>orientalis</a:t>
            </a:r>
            <a:r>
              <a:rPr lang="en-US" sz="4200" i="1" dirty="0"/>
              <a:t> </a:t>
            </a:r>
            <a:r>
              <a:rPr lang="en-US" sz="4200" dirty="0"/>
              <a:t>Quantification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976B1-235C-25A2-FED8-CA7A92352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4"/>
          <a:stretch/>
        </p:blipFill>
        <p:spPr>
          <a:xfrm>
            <a:off x="8823960" y="1845734"/>
            <a:ext cx="3116179" cy="3859732"/>
          </a:xfrm>
          <a:prstGeom prst="rect">
            <a:avLst/>
          </a:prstGeom>
        </p:spPr>
      </p:pic>
      <p:pic>
        <p:nvPicPr>
          <p:cNvPr id="6" name="Picture 5" descr="A diagram of a fish life cycle&#10;&#10;Description automatically generated">
            <a:extLst>
              <a:ext uri="{FF2B5EF4-FFF2-40B4-BE49-F238E27FC236}">
                <a16:creationId xmlns:a16="http://schemas.microsoft.com/office/drawing/2014/main" id="{897B73E3-DCB5-D627-D52B-40CEFBEB7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87" b="7561"/>
          <a:stretch/>
        </p:blipFill>
        <p:spPr>
          <a:xfrm>
            <a:off x="80010" y="2263139"/>
            <a:ext cx="8618220" cy="286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9FC06-51E2-E8DE-528C-3C5A7C42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420" y="6135512"/>
            <a:ext cx="1479162" cy="2038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5D52B-25C6-6C1D-DC7B-770522541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036" y="4706242"/>
            <a:ext cx="1337912" cy="417405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 water</a:t>
            </a:r>
          </a:p>
        </p:txBody>
      </p:sp>
      <p:pic>
        <p:nvPicPr>
          <p:cNvPr id="5" name="Picture 4" descr="A diagram of a fish life cycle&#10;&#10;Description automatically generated">
            <a:extLst>
              <a:ext uri="{FF2B5EF4-FFF2-40B4-BE49-F238E27FC236}">
                <a16:creationId xmlns:a16="http://schemas.microsoft.com/office/drawing/2014/main" id="{1C551098-636E-6953-C6FF-2F22F3C17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3" b="7563"/>
          <a:stretch/>
        </p:blipFill>
        <p:spPr>
          <a:xfrm>
            <a:off x="80011" y="2263139"/>
            <a:ext cx="8743950" cy="28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79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5920-B307-A969-478D-9EA3D768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Cumulative Mortalities</a:t>
            </a:r>
          </a:p>
        </p:txBody>
      </p:sp>
      <p:pic>
        <p:nvPicPr>
          <p:cNvPr id="5" name="Content Placeholder 4" descr="A graph of a number of different types of b and c&#10;&#10;Description automatically generated">
            <a:extLst>
              <a:ext uri="{FF2B5EF4-FFF2-40B4-BE49-F238E27FC236}">
                <a16:creationId xmlns:a16="http://schemas.microsoft.com/office/drawing/2014/main" id="{6EDE1F90-FD24-DC94-3985-5BD38BCD1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767905"/>
            <a:ext cx="5234940" cy="45917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F276C8-4192-79D3-2C96-D37D4125F38A}"/>
              </a:ext>
            </a:extLst>
          </p:cNvPr>
          <p:cNvSpPr txBox="1"/>
          <p:nvPr/>
        </p:nvSpPr>
        <p:spPr>
          <a:xfrm>
            <a:off x="-1904" y="5155777"/>
            <a:ext cx="36023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Proxima Nova Medium" panose="02000506030000020004"/>
              </a:rPr>
              <a:t>Fig 1: </a:t>
            </a:r>
            <a:r>
              <a:rPr lang="en-US" sz="1000" dirty="0">
                <a:latin typeface="Proxima Nova Medium" panose="02000506030000020004"/>
              </a:rPr>
              <a:t>Cumulative mortality rate of tilapia fingerlings 21 days post challenge with 1.6x10</a:t>
            </a:r>
            <a:r>
              <a:rPr lang="en-US" sz="1000" baseline="30000" dirty="0">
                <a:latin typeface="Proxima Nova Medium" panose="02000506030000020004"/>
              </a:rPr>
              <a:t>5</a:t>
            </a:r>
            <a:r>
              <a:rPr lang="en-US" sz="1000" dirty="0">
                <a:latin typeface="Proxima Nova Medium" panose="02000506030000020004"/>
              </a:rPr>
              <a:t> CFU/mL tank water/5hr of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Francisella</a:t>
            </a:r>
            <a:r>
              <a:rPr lang="en-US" sz="1000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orientalis</a:t>
            </a:r>
            <a:r>
              <a:rPr lang="en-US" sz="1000" dirty="0">
                <a:latin typeface="Proxima Nova Medium" panose="02000506030000020004"/>
              </a:rPr>
              <a:t>. Each curve represents the average of 4 parallel tanks holding n=16 fish. Columns with </a:t>
            </a:r>
            <a:r>
              <a:rPr lang="en-US" sz="1000" i="0" dirty="0">
                <a:solidFill>
                  <a:srgbClr val="111111"/>
                </a:solidFill>
                <a:effectLst/>
                <a:latin typeface="Proxima Nova Medium" panose="02000506030000020004"/>
              </a:rPr>
              <a:t>asterisk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000" dirty="0">
                <a:latin typeface="Proxima Nova Medium" panose="02000506030000020004"/>
              </a:rPr>
              <a:t>(*) were unchallenged controls. Groups that do not share letters are significantly different (p &lt; 0.05) as determined by one-way ANOVA with post hoc Tukey Test.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85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2CCE-C2AB-A05B-053C-8901E4A5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Survival Curves</a:t>
            </a:r>
          </a:p>
        </p:txBody>
      </p:sp>
      <p:pic>
        <p:nvPicPr>
          <p:cNvPr id="5" name="Content Placeholder 4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A2D3BCC9-0A0C-769A-5C0F-602F6D48C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6" b="49574"/>
          <a:stretch/>
        </p:blipFill>
        <p:spPr>
          <a:xfrm>
            <a:off x="681529" y="1755676"/>
            <a:ext cx="10611311" cy="405600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4BF0C-D240-C55D-9BD3-AC65CACCE780}"/>
              </a:ext>
            </a:extLst>
          </p:cNvPr>
          <p:cNvSpPr txBox="1"/>
          <p:nvPr/>
        </p:nvSpPr>
        <p:spPr>
          <a:xfrm>
            <a:off x="72390" y="5811685"/>
            <a:ext cx="12047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Proxima Nova Medium" panose="02000506030000020004"/>
              </a:rPr>
              <a:t>Fig 2:</a:t>
            </a:r>
            <a:r>
              <a:rPr lang="en-US" sz="1000" dirty="0">
                <a:latin typeface="Proxima Nova Medium" panose="02000506030000020004"/>
              </a:rPr>
              <a:t> Kaplan-Meier survival curves of tilapia fingerlings through 21 days post challenge with 1.6x10</a:t>
            </a:r>
            <a:r>
              <a:rPr lang="en-US" sz="1000" baseline="30000" dirty="0">
                <a:latin typeface="Proxima Nova Medium" panose="02000506030000020004"/>
              </a:rPr>
              <a:t>5</a:t>
            </a:r>
            <a:r>
              <a:rPr lang="en-US" sz="1000" dirty="0">
                <a:latin typeface="Proxima Nova Medium" panose="02000506030000020004"/>
              </a:rPr>
              <a:t> CFU/mL tank water/5hr of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Francisella</a:t>
            </a:r>
            <a:r>
              <a:rPr lang="en-US" sz="1000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orientalis</a:t>
            </a:r>
            <a:r>
              <a:rPr lang="en-US" sz="1000" dirty="0">
                <a:latin typeface="Proxima Nova Medium" panose="02000506030000020004"/>
              </a:rPr>
              <a:t>. Each curve represents the average of 4 parallel tanks holding n=16 fish. Groups that do not share letters are significantly different (p &lt; 0.05) as determined by Log-rank (Mantel Cox) test. (A) Wild-type diatom oral vaccines, (B) Flagellin expressing diatom oral vaccine, (C) </a:t>
            </a:r>
            <a:r>
              <a:rPr lang="en-US" sz="1000" dirty="0" err="1">
                <a:latin typeface="Proxima Nova Medium" panose="02000506030000020004"/>
              </a:rPr>
              <a:t>IglC</a:t>
            </a:r>
            <a:r>
              <a:rPr lang="en-US" sz="1000" dirty="0">
                <a:latin typeface="Proxima Nova Medium" panose="02000506030000020004"/>
              </a:rPr>
              <a:t> expressing diatom oral vaccine, (D) Flagellin-</a:t>
            </a:r>
            <a:r>
              <a:rPr lang="en-US" sz="1000" dirty="0" err="1">
                <a:latin typeface="Proxima Nova Medium" panose="02000506030000020004"/>
              </a:rPr>
              <a:t>IglC</a:t>
            </a:r>
            <a:r>
              <a:rPr lang="en-US" sz="1000" dirty="0">
                <a:latin typeface="Proxima Nova Medium" panose="02000506030000020004"/>
              </a:rPr>
              <a:t> expressing diatom oral vaccines, including both challenged and unchallenged groups.</a:t>
            </a:r>
          </a:p>
        </p:txBody>
      </p:sp>
    </p:spTree>
    <p:extLst>
      <p:ext uri="{BB962C8B-B14F-4D97-AF65-F5344CB8AC3E}">
        <p14:creationId xmlns:p14="http://schemas.microsoft.com/office/powerpoint/2010/main" val="1387407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83D0-795C-9B9C-E03E-37A0C4A2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Survival Curves</a:t>
            </a:r>
          </a:p>
        </p:txBody>
      </p:sp>
      <p:pic>
        <p:nvPicPr>
          <p:cNvPr id="5" name="Content Placeholder 4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84B4EF7A-19C9-3990-6F66-BDFAB8E78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4" r="4110"/>
          <a:stretch/>
        </p:blipFill>
        <p:spPr>
          <a:xfrm>
            <a:off x="738679" y="1840229"/>
            <a:ext cx="11083444" cy="39547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898587-54AA-2B38-0C75-68685BC5F401}"/>
              </a:ext>
            </a:extLst>
          </p:cNvPr>
          <p:cNvSpPr txBox="1"/>
          <p:nvPr/>
        </p:nvSpPr>
        <p:spPr>
          <a:xfrm>
            <a:off x="72390" y="5811685"/>
            <a:ext cx="12047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Proxima Nova Medium" panose="02000506030000020004"/>
              </a:rPr>
              <a:t>Fig 2:</a:t>
            </a:r>
            <a:r>
              <a:rPr lang="en-US" sz="1000" dirty="0">
                <a:latin typeface="Proxima Nova Medium" panose="02000506030000020004"/>
              </a:rPr>
              <a:t> Kaplan-Meier survival curves of tilapia fingerlings through 21 days post challenge with 1.6x10</a:t>
            </a:r>
            <a:r>
              <a:rPr lang="en-US" sz="1000" baseline="30000" dirty="0">
                <a:latin typeface="Proxima Nova Medium" panose="02000506030000020004"/>
              </a:rPr>
              <a:t>5</a:t>
            </a:r>
            <a:r>
              <a:rPr lang="en-US" sz="1000" dirty="0">
                <a:latin typeface="Proxima Nova Medium" panose="02000506030000020004"/>
              </a:rPr>
              <a:t> CFU/mL tank water/5hr of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Francisella</a:t>
            </a:r>
            <a:r>
              <a:rPr lang="en-US" sz="1000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Proxima Nova Medium" panose="02000506030000020004"/>
              </a:rPr>
              <a:t>orientalis</a:t>
            </a:r>
            <a:r>
              <a:rPr lang="en-US" sz="1000" dirty="0">
                <a:latin typeface="Proxima Nova Medium" panose="02000506030000020004"/>
              </a:rPr>
              <a:t>. Each curve represents the average of 4 parallel tanks holding n=16 fish. Groups that do not share letters are significantly different (p &lt; 0.05) as determined by Log-rank (Mantel Cox) test. (A) Wild-type diatom oral vaccines, (B) Flagellin expressing diatom oral vaccine, (C) </a:t>
            </a:r>
            <a:r>
              <a:rPr lang="en-US" sz="1000" dirty="0" err="1">
                <a:latin typeface="Proxima Nova Medium" panose="02000506030000020004"/>
              </a:rPr>
              <a:t>IglC</a:t>
            </a:r>
            <a:r>
              <a:rPr lang="en-US" sz="1000" dirty="0">
                <a:latin typeface="Proxima Nova Medium" panose="02000506030000020004"/>
              </a:rPr>
              <a:t> expressing diatom oral vaccine, (D) Flagellin-</a:t>
            </a:r>
            <a:r>
              <a:rPr lang="en-US" sz="1000" dirty="0" err="1">
                <a:latin typeface="Proxima Nova Medium" panose="02000506030000020004"/>
              </a:rPr>
              <a:t>IglC</a:t>
            </a:r>
            <a:r>
              <a:rPr lang="en-US" sz="1000" dirty="0">
                <a:latin typeface="Proxima Nova Medium" panose="02000506030000020004"/>
              </a:rPr>
              <a:t> expressing diatom oral vaccines, including both challenged and unchallenged groups.</a:t>
            </a:r>
          </a:p>
        </p:txBody>
      </p:sp>
    </p:spTree>
    <p:extLst>
      <p:ext uri="{BB962C8B-B14F-4D97-AF65-F5344CB8AC3E}">
        <p14:creationId xmlns:p14="http://schemas.microsoft.com/office/powerpoint/2010/main" val="188100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867A-DA67-8967-BC77-0ECFEA4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Gene Assay</a:t>
            </a:r>
          </a:p>
        </p:txBody>
      </p:sp>
      <p:pic>
        <p:nvPicPr>
          <p:cNvPr id="5" name="Content Placeholder 4" descr="A graph of different types of cells&#10;&#10;Description automatically generated">
            <a:extLst>
              <a:ext uri="{FF2B5EF4-FFF2-40B4-BE49-F238E27FC236}">
                <a16:creationId xmlns:a16="http://schemas.microsoft.com/office/drawing/2014/main" id="{16E77FD6-CF59-11F3-F12F-199445EF0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3" y="2044400"/>
            <a:ext cx="11584347" cy="35791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074B2-1F59-9978-53F0-C6E47259C30C}"/>
              </a:ext>
            </a:extLst>
          </p:cNvPr>
          <p:cNvSpPr txBox="1"/>
          <p:nvPr/>
        </p:nvSpPr>
        <p:spPr>
          <a:xfrm>
            <a:off x="479743" y="5730545"/>
            <a:ext cx="110191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Proxima Nova Medium" panose="02000506030000020004"/>
              </a:rPr>
              <a:t>Fig 3: </a:t>
            </a:r>
            <a:r>
              <a:rPr lang="en-US" sz="1000" dirty="0">
                <a:latin typeface="Proxima Nova Medium" panose="02000506030000020004"/>
              </a:rPr>
              <a:t>Relative gene expression of interleukin 12, interferon gamma, interleukin 10, and transforming growth factor beta in (A) gills and (B) internal organs of n=8/group tilapia fingerlings 24 </a:t>
            </a:r>
            <a:r>
              <a:rPr lang="en-US" sz="1000" dirty="0" err="1">
                <a:latin typeface="Proxima Nova Medium" panose="02000506030000020004"/>
              </a:rPr>
              <a:t>hrs</a:t>
            </a:r>
            <a:r>
              <a:rPr lang="en-US" sz="1000" dirty="0">
                <a:latin typeface="Proxima Nova Medium" panose="02000506030000020004"/>
              </a:rPr>
              <a:t> post challenge with </a:t>
            </a:r>
            <a:r>
              <a:rPr lang="en-US" sz="1000" i="1" dirty="0">
                <a:latin typeface="Proxima Nova Medium" panose="02000506030000020004"/>
              </a:rPr>
              <a:t>F. </a:t>
            </a:r>
            <a:r>
              <a:rPr lang="en-US" sz="1000" i="1" dirty="0" err="1">
                <a:latin typeface="Proxima Nova Medium" panose="02000506030000020004"/>
              </a:rPr>
              <a:t>orientalis</a:t>
            </a:r>
            <a:r>
              <a:rPr lang="en-US" sz="1000" i="1" dirty="0">
                <a:latin typeface="Proxima Nova Medium" panose="02000506030000020004"/>
              </a:rPr>
              <a:t>. </a:t>
            </a:r>
            <a:r>
              <a:rPr lang="en-US" sz="1000" dirty="0">
                <a:latin typeface="Proxima Nova Medium" panose="02000506030000020004"/>
              </a:rPr>
              <a:t>Gene expression was normalized against the expression of the average of β-actin and UBCE reference genes. Different letters within each gene are significantly different (p &lt; 0.05) as determined by one-way ANOVA with post hoc Tukey Test.</a:t>
            </a:r>
          </a:p>
        </p:txBody>
      </p:sp>
    </p:spTree>
    <p:extLst>
      <p:ext uri="{BB962C8B-B14F-4D97-AF65-F5344CB8AC3E}">
        <p14:creationId xmlns:p14="http://schemas.microsoft.com/office/powerpoint/2010/main" val="361109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5C74-EBEE-F316-9CFE-31AC356ED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i="1" dirty="0"/>
              <a:t>F. </a:t>
            </a:r>
            <a:r>
              <a:rPr lang="en-US" i="1" dirty="0" err="1"/>
              <a:t>orientalis</a:t>
            </a:r>
            <a:r>
              <a:rPr lang="en-US" dirty="0"/>
              <a:t> Quantification</a:t>
            </a:r>
          </a:p>
        </p:txBody>
      </p:sp>
      <p:pic>
        <p:nvPicPr>
          <p:cNvPr id="5" name="Content Placeholder 4" descr="A graph of a treatment group&#10;&#10;Description automatically generated">
            <a:extLst>
              <a:ext uri="{FF2B5EF4-FFF2-40B4-BE49-F238E27FC236}">
                <a16:creationId xmlns:a16="http://schemas.microsoft.com/office/drawing/2014/main" id="{2D5FEA68-B04F-9760-5B39-F2BC9C0C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57" y="1846263"/>
            <a:ext cx="6760412" cy="40227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2BA13C-4B95-87C1-4798-AEC16BE73C34}"/>
              </a:ext>
            </a:extLst>
          </p:cNvPr>
          <p:cNvSpPr txBox="1"/>
          <p:nvPr/>
        </p:nvSpPr>
        <p:spPr>
          <a:xfrm>
            <a:off x="7396481" y="5295543"/>
            <a:ext cx="4724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/>
                <a:ea typeface="+mn-ea"/>
                <a:cs typeface="+mn-cs"/>
              </a:rPr>
              <a:t>Fig 4:</a:t>
            </a:r>
            <a:r>
              <a:rPr lang="en-US" sz="1000" noProof="0" dirty="0">
                <a:solidFill>
                  <a:prstClr val="black"/>
                </a:solidFill>
                <a:latin typeface="Proxima Nova Medium" panose="02000506030000020004"/>
              </a:rPr>
              <a:t> </a:t>
            </a:r>
            <a:r>
              <a:rPr lang="en-US" sz="1000" i="1" noProof="0" dirty="0">
                <a:solidFill>
                  <a:prstClr val="black"/>
                </a:solidFill>
                <a:latin typeface="Proxima Nova Medium" panose="02000506030000020004"/>
              </a:rPr>
              <a:t>F</a:t>
            </a:r>
            <a:r>
              <a:rPr lang="en-US" sz="1000" i="1" dirty="0">
                <a:solidFill>
                  <a:prstClr val="black"/>
                </a:solidFill>
                <a:latin typeface="Proxima Nova Medium" panose="02000506030000020004"/>
              </a:rPr>
              <a:t>. </a:t>
            </a:r>
            <a:r>
              <a:rPr lang="en-US" sz="1000" i="1" dirty="0" err="1">
                <a:solidFill>
                  <a:prstClr val="black"/>
                </a:solidFill>
                <a:latin typeface="Proxima Nova Medium" panose="02000506030000020004"/>
              </a:rPr>
              <a:t>orientalis</a:t>
            </a:r>
            <a:r>
              <a:rPr lang="en-US" sz="1000" i="1" dirty="0">
                <a:solidFill>
                  <a:prstClr val="black"/>
                </a:solidFill>
                <a:latin typeface="Proxima Nova Medium" panose="02000506030000020004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Proxima Nova Medium" panose="02000506030000020004"/>
              </a:rPr>
              <a:t>genome equivalent quantification in internal organs of tilapia fingerlings by qPCR. Treatments (n=10/group) sampled from survivors at 21 </a:t>
            </a:r>
            <a:r>
              <a:rPr lang="en-US" sz="1000" dirty="0" err="1">
                <a:solidFill>
                  <a:prstClr val="black"/>
                </a:solidFill>
                <a:latin typeface="Proxima Nova Medium" panose="02000506030000020004"/>
              </a:rPr>
              <a:t>dpc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/>
              </a:rPr>
              <a:t>, mortalities (n=20) sampled at time of death across same treatments. </a:t>
            </a:r>
            <a:r>
              <a:rPr lang="en-US" sz="1000" dirty="0">
                <a:latin typeface="Proxima Nova Medium" panose="02000506030000020004"/>
              </a:rPr>
              <a:t>Different letters are significantly different (p &lt; 0.05) as determined by one-way ANOVA with post hoc Tukey Test.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8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2D39-19EF-8F21-66BE-32216E5A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47E8-FA41-0278-7E06-648E0413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27490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Recombinant </a:t>
            </a:r>
            <a:r>
              <a:rPr lang="en-US" dirty="0" err="1"/>
              <a:t>eGFP</a:t>
            </a:r>
            <a:r>
              <a:rPr lang="en-US" dirty="0"/>
              <a:t>-flagellin-</a:t>
            </a:r>
            <a:r>
              <a:rPr lang="en-US" dirty="0" err="1"/>
              <a:t>IglC</a:t>
            </a:r>
            <a:r>
              <a:rPr lang="en-US" dirty="0"/>
              <a:t> fusion proteins expressed in diatoms are safe to consume by Nile Tilapia fingerlings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None of the tested transgenic diatoms were effective in reducing mortality or bacterial load against </a:t>
            </a:r>
            <a:r>
              <a:rPr lang="en-US" i="1" dirty="0"/>
              <a:t>F. </a:t>
            </a:r>
            <a:r>
              <a:rPr lang="en-US" i="1" dirty="0" err="1"/>
              <a:t>orientalis</a:t>
            </a:r>
            <a:endParaRPr lang="en-US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Transgenic diatoms expressing </a:t>
            </a:r>
            <a:r>
              <a:rPr lang="en-US" dirty="0" err="1"/>
              <a:t>eGFP</a:t>
            </a:r>
            <a:r>
              <a:rPr lang="en-US" dirty="0"/>
              <a:t>-flagellin-</a:t>
            </a:r>
            <a:r>
              <a:rPr lang="en-US" dirty="0" err="1"/>
              <a:t>IglC</a:t>
            </a:r>
            <a:r>
              <a:rPr lang="en-US" dirty="0"/>
              <a:t> fusion proteins were associated with a significant decrease of TGFβ in both gills and internal organs, and increase of </a:t>
            </a:r>
            <a:r>
              <a:rPr lang="en-US" dirty="0" err="1"/>
              <a:t>IFNγ</a:t>
            </a:r>
            <a:r>
              <a:rPr lang="en-US" dirty="0"/>
              <a:t> in the gills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Although the novel delivery method shows promise, further research is needed to provide a safe and effective vaccine against this disease.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11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AC3E-068F-2A8E-FFE7-62011F4D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and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91BD7-C903-178C-164A-B65AA1ED6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2690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Financial support was provided by the Students Training in Advanced Research (STAR) Program through a UC Davis School of Veterinary Medicine Endowment Fund </a:t>
            </a:r>
          </a:p>
          <a:p>
            <a:r>
              <a:rPr lang="en-US" dirty="0"/>
              <a:t>United States Department of Agriculture- Small Business Innovation Research grant</a:t>
            </a:r>
          </a:p>
          <a:p>
            <a:r>
              <a:rPr lang="en-US" dirty="0"/>
              <a:t>Special thanks to </a:t>
            </a:r>
            <a:r>
              <a:rPr lang="en-US" dirty="0" err="1"/>
              <a:t>Phycovaxx</a:t>
            </a:r>
            <a:r>
              <a:rPr lang="en-US" dirty="0"/>
              <a:t> LLC for manufacturing the transgenic diatoms used in this study, the team at the Aquatic Animal Health Laboratory for their help teaching me to be a scientist, and to the John L. Fryer Aquatic Animal Health Laboratory at Oregon </a:t>
            </a:r>
            <a:r>
              <a:rPr lang="en-US"/>
              <a:t>State University </a:t>
            </a:r>
            <a:r>
              <a:rPr lang="en-US" dirty="0"/>
              <a:t>for the use of their facilities and their care for our fish!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C0B84-0C4B-0488-BD53-D6952E8F4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76" t="13776" r="1576" b="10089"/>
          <a:stretch/>
        </p:blipFill>
        <p:spPr>
          <a:xfrm>
            <a:off x="144379" y="4300038"/>
            <a:ext cx="2807970" cy="1997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1AC6B-ABA7-6755-6688-F01F3CEB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50" y="4584186"/>
            <a:ext cx="2085975" cy="142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C59C3-DB5A-8D56-DFA1-D8FAA69BA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956" y="4300037"/>
            <a:ext cx="2640339" cy="1802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84EC7D-B9B4-EFD1-4F7A-44B95C9BF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760" y="4744201"/>
            <a:ext cx="2857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BA26-8894-9874-F96D-5192E694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0139"/>
            <a:ext cx="10058400" cy="1227222"/>
          </a:xfrm>
        </p:spPr>
        <p:txBody>
          <a:bodyPr>
            <a:normAutofit/>
          </a:bodyPr>
          <a:lstStyle/>
          <a:p>
            <a:r>
              <a:rPr lang="en-US" dirty="0"/>
              <a:t>Nile Tilapia (</a:t>
            </a:r>
            <a:r>
              <a:rPr lang="en-US" i="1" dirty="0"/>
              <a:t>Oreochromis </a:t>
            </a:r>
            <a:r>
              <a:rPr lang="en-US" i="1" dirty="0" err="1"/>
              <a:t>niloticus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47AC-C6FB-D97A-AC82-1AF26268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91" y="1845733"/>
            <a:ext cx="5659654" cy="3967925"/>
          </a:xfrm>
        </p:spPr>
        <p:txBody>
          <a:bodyPr>
            <a:normAutofit/>
          </a:bodyPr>
          <a:lstStyle/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Proxima Nova Medium" panose="02000506030000020004"/>
              </a:rPr>
              <a:t>Farmed fish with an estimated market value of $9.8 billion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Proxima Nova Medium" panose="02000506030000020004"/>
              </a:rPr>
              <a:t>Infectious diseases can result in mortalities and delayed growth, decreasing the profitability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B8C68B-E6E0-8B06-24F7-92D70166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0" y="1845733"/>
            <a:ext cx="5389020" cy="40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1FBC-FFD4-3FB4-A0A3-DF47A67D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81912" cy="1450757"/>
          </a:xfrm>
        </p:spPr>
        <p:txBody>
          <a:bodyPr>
            <a:normAutofit/>
          </a:bodyPr>
          <a:lstStyle/>
          <a:p>
            <a:r>
              <a:rPr lang="en-US" dirty="0"/>
              <a:t>Piscine </a:t>
            </a:r>
            <a:r>
              <a:rPr lang="en-US" dirty="0" err="1"/>
              <a:t>francisellosis</a:t>
            </a:r>
            <a:r>
              <a:rPr lang="en-US" dirty="0"/>
              <a:t> (</a:t>
            </a:r>
            <a:r>
              <a:rPr lang="en-US" i="1" dirty="0" err="1"/>
              <a:t>Francisella</a:t>
            </a:r>
            <a:r>
              <a:rPr lang="en-US" i="1" dirty="0"/>
              <a:t> </a:t>
            </a:r>
            <a:r>
              <a:rPr lang="en-US" i="1" dirty="0" err="1"/>
              <a:t>orientalis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175E8-D370-0F35-5CDF-506DF0B6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646" y="1845734"/>
            <a:ext cx="5149516" cy="2211916"/>
          </a:xfrm>
        </p:spPr>
        <p:txBody>
          <a:bodyPr>
            <a:normAutofit/>
          </a:bodyPr>
          <a:lstStyle/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roxima Nova Medium" panose="02000506030000020004"/>
              </a:rPr>
              <a:t>Gram-negative facultative intracellular bacteria</a:t>
            </a:r>
            <a:endParaRPr lang="en-US" i="1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Highly infectious and environmentally persistent with a mortality rate up to 95% in tilapia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Granulomatous disease, primarily affecting internal organs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D131C-9BE6-E226-0C8D-71CD02BD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8969"/>
            <a:ext cx="5843864" cy="398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2E2AD-7563-BBFF-6DD1-447B9DAC07C2}"/>
              </a:ext>
            </a:extLst>
          </p:cNvPr>
          <p:cNvSpPr txBox="1"/>
          <p:nvPr/>
        </p:nvSpPr>
        <p:spPr>
          <a:xfrm>
            <a:off x="6668044" y="6402120"/>
            <a:ext cx="5168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Shahin et al. Development of </a:t>
            </a:r>
            <a:r>
              <a:rPr lang="en-US" sz="800" dirty="0" err="1"/>
              <a:t>IglC</a:t>
            </a:r>
            <a:r>
              <a:rPr lang="en-US" sz="800" dirty="0"/>
              <a:t> and </a:t>
            </a:r>
            <a:r>
              <a:rPr lang="en-US" sz="800" dirty="0" err="1"/>
              <a:t>GroEL</a:t>
            </a:r>
            <a:r>
              <a:rPr lang="en-US" sz="800" dirty="0"/>
              <a:t> recombinant vaccines for </a:t>
            </a:r>
            <a:r>
              <a:rPr lang="en-US" sz="800" dirty="0" err="1"/>
              <a:t>francisellosis</a:t>
            </a:r>
            <a:r>
              <a:rPr lang="en-US" sz="800" dirty="0"/>
              <a:t> in Nile tilapia, Oreochromis </a:t>
            </a:r>
            <a:r>
              <a:rPr lang="en-US" sz="800" dirty="0" err="1"/>
              <a:t>niloticus</a:t>
            </a:r>
            <a:r>
              <a:rPr lang="en-US" sz="800" dirty="0"/>
              <a:t>. 2020</a:t>
            </a:r>
          </a:p>
        </p:txBody>
      </p:sp>
      <p:pic>
        <p:nvPicPr>
          <p:cNvPr id="6" name="Picture 4" descr="Francisellosis macro CMYK Color">
            <a:extLst>
              <a:ext uri="{FF2B5EF4-FFF2-40B4-BE49-F238E27FC236}">
                <a16:creationId xmlns:a16="http://schemas.microsoft.com/office/drawing/2014/main" id="{1E2ADD94-8B64-1ECB-01EB-F449B1F08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94" b="15160"/>
          <a:stretch/>
        </p:blipFill>
        <p:spPr bwMode="auto">
          <a:xfrm>
            <a:off x="1166636" y="4166024"/>
            <a:ext cx="4375535" cy="20345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41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BE01-CAFC-CA76-0717-DBCF274D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Diatoms (</a:t>
            </a:r>
            <a:r>
              <a:rPr lang="en-US" i="1" dirty="0" err="1"/>
              <a:t>Thalassiosira</a:t>
            </a:r>
            <a:r>
              <a:rPr lang="en-US" i="1" dirty="0"/>
              <a:t> </a:t>
            </a:r>
            <a:r>
              <a:rPr lang="en-US" i="1" dirty="0" err="1"/>
              <a:t>pseudonana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C337-3D18-B962-F89F-11FDD0F84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2338939"/>
            <a:ext cx="4427810" cy="3212019"/>
          </a:xfrm>
        </p:spPr>
        <p:txBody>
          <a:bodyPr>
            <a:normAutofit fontScale="92500" lnSpcReduction="10000"/>
          </a:bodyPr>
          <a:lstStyle/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Proxima Nova Medium" panose="02000506030000020004"/>
              </a:rPr>
              <a:t>Algae used as a nutritional supplement for fish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Proxima Nova Medium" panose="02000506030000020004"/>
              </a:rPr>
              <a:t>Can be modified to express foreign proteins, meaning it can be used to create vaccine-candidates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760E8-25C0-FE81-AF51-9D6DAF45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578" y="2061179"/>
            <a:ext cx="6722356" cy="3486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049E9-1204-2577-96D7-6075D3EF40E1}"/>
              </a:ext>
            </a:extLst>
          </p:cNvPr>
          <p:cNvSpPr txBox="1"/>
          <p:nvPr/>
        </p:nvSpPr>
        <p:spPr>
          <a:xfrm>
            <a:off x="7475440" y="5659333"/>
            <a:ext cx="25637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https://alchetron.com/Thalassiosira-pseudonana</a:t>
            </a:r>
          </a:p>
        </p:txBody>
      </p:sp>
    </p:spTree>
    <p:extLst>
      <p:ext uri="{BB962C8B-B14F-4D97-AF65-F5344CB8AC3E}">
        <p14:creationId xmlns:p14="http://schemas.microsoft.com/office/powerpoint/2010/main" val="318837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02AF-F503-ABDF-682B-B79BD05F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710FD-3B53-A553-DA79-6C0B1D34F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roxima Nova Medium" panose="02000506030000020004"/>
              </a:rPr>
              <a:t> Transgenic diatoms have been shown to confer a protective immunostimulant against </a:t>
            </a:r>
            <a:r>
              <a:rPr lang="en-US" sz="2000" i="1" dirty="0">
                <a:solidFill>
                  <a:srgbClr val="000000"/>
                </a:solidFill>
                <a:latin typeface="Proxima Nova Medium" panose="02000506030000020004"/>
              </a:rPr>
              <a:t>F. </a:t>
            </a:r>
            <a:r>
              <a:rPr lang="en-US" sz="2000" i="1" dirty="0" err="1">
                <a:solidFill>
                  <a:srgbClr val="000000"/>
                </a:solidFill>
                <a:latin typeface="Proxima Nova Medium" panose="02000506030000020004"/>
              </a:rPr>
              <a:t>orientalis</a:t>
            </a:r>
            <a:r>
              <a:rPr lang="en-US" sz="2000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roxima Nova Medium" panose="02000506030000020004"/>
              </a:rPr>
              <a:t>when injected, but no oral vaccine trials have been performed in Tilapia before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roxima Nova Medium" panose="02000506030000020004"/>
              </a:rPr>
              <a:t>Oral vaccines are quick and eliminate the need to handle the thousands of individuals in a farm for injection, making it a preferred administration route for </a:t>
            </a:r>
            <a:r>
              <a:rPr lang="en-US" sz="2000" dirty="0" err="1">
                <a:solidFill>
                  <a:srgbClr val="000000"/>
                </a:solidFill>
                <a:latin typeface="Proxima Nova Medium" panose="02000506030000020004"/>
              </a:rPr>
              <a:t>aquaculturalists</a:t>
            </a:r>
            <a:endParaRPr lang="en-US" sz="2000" dirty="0">
              <a:solidFill>
                <a:srgbClr val="000000"/>
              </a:solidFill>
              <a:latin typeface="Proxima Nova Medium" panose="020005060300000200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roxima Nova Medium" panose="02000506030000020004"/>
              </a:rPr>
              <a:t> No alternative commercial vaccines available or approved antimicrobials for treatment available at this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Proxima Nova Medium" panose="020005060300000200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Proxima Nova Medium" panose="02000506030000020004"/>
              </a:rPr>
              <a:t>Objective</a:t>
            </a:r>
            <a:r>
              <a:rPr lang="en-US" sz="2000" dirty="0">
                <a:solidFill>
                  <a:srgbClr val="000000"/>
                </a:solidFill>
                <a:latin typeface="Proxima Nova Medium" panose="02000506030000020004"/>
              </a:rPr>
              <a:t>: Assess </a:t>
            </a: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how orally administered recombinant </a:t>
            </a:r>
            <a:r>
              <a:rPr lang="en-US" dirty="0" err="1">
                <a:solidFill>
                  <a:srgbClr val="000000"/>
                </a:solidFill>
                <a:latin typeface="Proxima Nova Medium" panose="02000506030000020004"/>
              </a:rPr>
              <a:t>eGFP</a:t>
            </a: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-flagellin-</a:t>
            </a:r>
            <a:r>
              <a:rPr lang="en-US" dirty="0" err="1">
                <a:solidFill>
                  <a:srgbClr val="000000"/>
                </a:solidFill>
                <a:latin typeface="Proxima Nova Medium" panose="02000506030000020004"/>
              </a:rPr>
              <a:t>IglC</a:t>
            </a: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 fusion proteins expressed in </a:t>
            </a:r>
            <a:r>
              <a:rPr lang="en-US" i="1" dirty="0" err="1">
                <a:solidFill>
                  <a:srgbClr val="000000"/>
                </a:solidFill>
                <a:latin typeface="Proxima Nova Medium" panose="02000506030000020004"/>
              </a:rPr>
              <a:t>Thalassiosira</a:t>
            </a:r>
            <a:r>
              <a:rPr lang="en-US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Proxima Nova Medium" panose="02000506030000020004"/>
              </a:rPr>
              <a:t>pseudonana</a:t>
            </a:r>
            <a:r>
              <a:rPr lang="en-US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diatoms alter gene expression and survivability against </a:t>
            </a:r>
            <a:r>
              <a:rPr lang="en-US" i="1" dirty="0" err="1">
                <a:solidFill>
                  <a:srgbClr val="000000"/>
                </a:solidFill>
                <a:latin typeface="Proxima Nova Medium" panose="02000506030000020004"/>
              </a:rPr>
              <a:t>Francisella</a:t>
            </a:r>
            <a:r>
              <a:rPr lang="en-US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Proxima Nova Medium" panose="02000506030000020004"/>
              </a:rPr>
              <a:t>orientalis</a:t>
            </a:r>
            <a:r>
              <a:rPr lang="en-US" i="1" dirty="0">
                <a:solidFill>
                  <a:srgbClr val="000000"/>
                </a:solidFill>
                <a:latin typeface="Proxima Nova Medium" panose="02000506030000020004"/>
              </a:rPr>
              <a:t> </a:t>
            </a:r>
            <a:r>
              <a:rPr lang="en-US" dirty="0">
                <a:solidFill>
                  <a:srgbClr val="000000"/>
                </a:solidFill>
                <a:latin typeface="Proxima Nova Medium" panose="02000506030000020004"/>
              </a:rPr>
              <a:t>infection in Nile Tilapia fingerlings.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Proxima Nova Medium" panose="020005060300000200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3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7BC7-31F6-F988-9177-5EBD33AE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Vaccine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14CAA-C7E2-ECA4-6484-EF4F8B8EB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030" y="6045904"/>
            <a:ext cx="1479162" cy="203842"/>
          </a:xfrm>
          <a:prstGeom prst="rect">
            <a:avLst/>
          </a:prstGeom>
        </p:spPr>
      </p:pic>
      <p:pic>
        <p:nvPicPr>
          <p:cNvPr id="4" name="Picture 3" descr="A diagram of a test tube&#10;&#10;Description automatically generated">
            <a:extLst>
              <a:ext uri="{FF2B5EF4-FFF2-40B4-BE49-F238E27FC236}">
                <a16:creationId xmlns:a16="http://schemas.microsoft.com/office/drawing/2014/main" id="{E32FA09F-6476-AB24-C249-3B4371488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/>
        </p:blipFill>
        <p:spPr>
          <a:xfrm>
            <a:off x="436453" y="1954530"/>
            <a:ext cx="4934236" cy="3760470"/>
          </a:xfrm>
          <a:prstGeom prst="rect">
            <a:avLst/>
          </a:prstGeom>
        </p:spPr>
      </p:pic>
      <p:pic>
        <p:nvPicPr>
          <p:cNvPr id="7" name="Picture 6" descr="A diagram of a diagram showing the process of a cell&#10;&#10;Description automatically generated">
            <a:extLst>
              <a:ext uri="{FF2B5EF4-FFF2-40B4-BE49-F238E27FC236}">
                <a16:creationId xmlns:a16="http://schemas.microsoft.com/office/drawing/2014/main" id="{B4CB94F6-7DE1-D0EB-BD58-4E2FED249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5"/>
          <a:stretch/>
        </p:blipFill>
        <p:spPr>
          <a:xfrm>
            <a:off x="5566410" y="2302654"/>
            <a:ext cx="6625590" cy="30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0D4A-DA6F-AC37-ABF4-855F23B3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Roadblocks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1F3D2-C155-0514-4080-A1CF88FB1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13" b="25334"/>
          <a:stretch/>
        </p:blipFill>
        <p:spPr>
          <a:xfrm>
            <a:off x="1097280" y="2177715"/>
            <a:ext cx="5143500" cy="3638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16641B-8BAD-94FC-2A96-A7FF1719128E}"/>
              </a:ext>
            </a:extLst>
          </p:cNvPr>
          <p:cNvGrpSpPr/>
          <p:nvPr/>
        </p:nvGrpSpPr>
        <p:grpSpPr>
          <a:xfrm>
            <a:off x="6557967" y="2476316"/>
            <a:ext cx="5143500" cy="2964649"/>
            <a:chOff x="6817849" y="3352799"/>
            <a:chExt cx="4443709" cy="2463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2E8A47-8DA3-7FE5-69F5-6609AF1A3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47" t="35142" b="44562"/>
            <a:stretch/>
          </p:blipFill>
          <p:spPr>
            <a:xfrm>
              <a:off x="6817849" y="4038599"/>
              <a:ext cx="4443709" cy="17774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6A1839-956B-818F-705C-BCE892591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47" t="17524" b="72035"/>
            <a:stretch/>
          </p:blipFill>
          <p:spPr>
            <a:xfrm>
              <a:off x="6817849" y="3352799"/>
              <a:ext cx="4443709" cy="914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67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B046-1DCA-DB7F-DF37-E922E424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Grouping and Vaccination</a:t>
            </a:r>
          </a:p>
        </p:txBody>
      </p:sp>
      <p:pic>
        <p:nvPicPr>
          <p:cNvPr id="7" name="IMG_8512">
            <a:hlinkClick r:id="" action="ppaction://media"/>
            <a:extLst>
              <a:ext uri="{FF2B5EF4-FFF2-40B4-BE49-F238E27FC236}">
                <a16:creationId xmlns:a16="http://schemas.microsoft.com/office/drawing/2014/main" id="{B6732220-8FF9-629F-09D5-C61ADD275D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2"/>
                </p14:media>
              </p:ext>
            </p:extLst>
          </p:nvPr>
        </p:nvPicPr>
        <p:blipFill rotWithShape="1">
          <a:blip r:embed="rId4"/>
          <a:srcRect b="24223"/>
          <a:stretch>
            <a:fillRect/>
          </a:stretch>
        </p:blipFill>
        <p:spPr>
          <a:xfrm>
            <a:off x="9402028" y="2363199"/>
            <a:ext cx="2198170" cy="2961241"/>
          </a:xfrm>
          <a:prstGeom prst="rect">
            <a:avLst/>
          </a:prstGeom>
        </p:spPr>
      </p:pic>
      <p:pic>
        <p:nvPicPr>
          <p:cNvPr id="6" name="Picture 5" descr="A diagram of a fish life cycle&#10;&#10;Description automatically generated">
            <a:extLst>
              <a:ext uri="{FF2B5EF4-FFF2-40B4-BE49-F238E27FC236}">
                <a16:creationId xmlns:a16="http://schemas.microsoft.com/office/drawing/2014/main" id="{B59FA931-40B8-8430-8441-143E25CDAC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3299" b="47670"/>
          <a:stretch/>
        </p:blipFill>
        <p:spPr>
          <a:xfrm>
            <a:off x="260020" y="1902592"/>
            <a:ext cx="9142008" cy="4121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89B12-0B39-CD8F-6008-4D7599214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540" y="6086920"/>
            <a:ext cx="1479162" cy="2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272F-FB1B-70F4-10D6-9A994F9E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Challenge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AFD49-9B7F-2F81-AE51-9EEFD572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0" t="25333" b="7509"/>
          <a:stretch/>
        </p:blipFill>
        <p:spPr>
          <a:xfrm>
            <a:off x="2030930" y="1838201"/>
            <a:ext cx="3684130" cy="3638349"/>
          </a:xfrm>
          <a:prstGeom prst="rect">
            <a:avLst/>
          </a:prstGeom>
        </p:spPr>
      </p:pic>
      <p:pic>
        <p:nvPicPr>
          <p:cNvPr id="10" name="IMG_8508">
            <a:hlinkClick r:id="" action="ppaction://media"/>
            <a:extLst>
              <a:ext uri="{FF2B5EF4-FFF2-40B4-BE49-F238E27FC236}">
                <a16:creationId xmlns:a16="http://schemas.microsoft.com/office/drawing/2014/main" id="{660179C9-98FC-C69E-EF84-34B5FB6269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0" end="34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6332" y="1838201"/>
            <a:ext cx="2262488" cy="40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420</TotalTime>
  <Words>943</Words>
  <Application>Microsoft Office PowerPoint</Application>
  <PresentationFormat>Widescreen</PresentationFormat>
  <Paragraphs>46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Proxima Nova Medium</vt:lpstr>
      <vt:lpstr>Retrospect</vt:lpstr>
      <vt:lpstr>The immune response of Nile Tilapia vaccinated with novel diatom-based oral vaccines against piscine francisellosis</vt:lpstr>
      <vt:lpstr>Nile Tilapia (Oreochromis niloticus)</vt:lpstr>
      <vt:lpstr>Piscine francisellosis (Francisella orientalis)</vt:lpstr>
      <vt:lpstr>Diatoms (Thalassiosira pseudonana)</vt:lpstr>
      <vt:lpstr>Rationale and Objectives</vt:lpstr>
      <vt:lpstr>Methods: Vaccine Preparation</vt:lpstr>
      <vt:lpstr>Roadblocks</vt:lpstr>
      <vt:lpstr>Methods: Grouping and Vaccination</vt:lpstr>
      <vt:lpstr>Methods: Challenge</vt:lpstr>
      <vt:lpstr>Methods: Gene Assay and F. orientalis Quantification</vt:lpstr>
      <vt:lpstr>Results: Cumulative Mortalities</vt:lpstr>
      <vt:lpstr>Results: Survival Curves</vt:lpstr>
      <vt:lpstr>Results: Survival Curves</vt:lpstr>
      <vt:lpstr>Results: Gene Assay</vt:lpstr>
      <vt:lpstr>Results: F. orientalis Quantification</vt:lpstr>
      <vt:lpstr>Conclusions</vt:lpstr>
      <vt:lpstr>Acknowledgements and Funding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Collin Meyer</dc:creator>
  <cp:lastModifiedBy>Collin Meyer</cp:lastModifiedBy>
  <cp:revision>1</cp:revision>
  <dcterms:created xsi:type="dcterms:W3CDTF">2023-07-16T17:42:50Z</dcterms:created>
  <dcterms:modified xsi:type="dcterms:W3CDTF">2023-07-24T03:42:12Z</dcterms:modified>
</cp:coreProperties>
</file>