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6" r:id="rId2"/>
    <p:sldId id="296" r:id="rId3"/>
    <p:sldId id="265" r:id="rId4"/>
    <p:sldId id="283" r:id="rId5"/>
    <p:sldId id="258" r:id="rId6"/>
    <p:sldId id="294" r:id="rId7"/>
    <p:sldId id="285" r:id="rId8"/>
    <p:sldId id="297" r:id="rId9"/>
    <p:sldId id="287" r:id="rId10"/>
    <p:sldId id="284" r:id="rId11"/>
    <p:sldId id="291" r:id="rId12"/>
    <p:sldId id="277" r:id="rId13"/>
    <p:sldId id="281" r:id="rId14"/>
    <p:sldId id="275" r:id="rId15"/>
    <p:sldId id="293" r:id="rId16"/>
    <p:sldId id="298" r:id="rId17"/>
    <p:sldId id="289" r:id="rId18"/>
    <p:sldId id="29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0A69DF-414D-43D4-97FC-877003EC19FC}" v="414" dt="2022-07-25T21:57:28.1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255" autoAdjust="0"/>
  </p:normalViewPr>
  <p:slideViewPr>
    <p:cSldViewPr snapToGrid="0">
      <p:cViewPr varScale="1">
        <p:scale>
          <a:sx n="56" d="100"/>
          <a:sy n="56" d="100"/>
        </p:scale>
        <p:origin x="10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Neely" userId="fdfbc51a35c1b4e8" providerId="LiveId" clId="{670A69DF-414D-43D4-97FC-877003EC19FC}"/>
    <pc:docChg chg="undo redo custSel addSld delSld modSld sldOrd">
      <pc:chgData name="Nicole Neely" userId="fdfbc51a35c1b4e8" providerId="LiveId" clId="{670A69DF-414D-43D4-97FC-877003EC19FC}" dt="2022-07-25T21:59:34.245" v="15894" actId="20577"/>
      <pc:docMkLst>
        <pc:docMk/>
      </pc:docMkLst>
      <pc:sldChg chg="modSp mod modNotesTx">
        <pc:chgData name="Nicole Neely" userId="fdfbc51a35c1b4e8" providerId="LiveId" clId="{670A69DF-414D-43D4-97FC-877003EC19FC}" dt="2022-07-25T18:28:22.485" v="15765" actId="120"/>
        <pc:sldMkLst>
          <pc:docMk/>
          <pc:sldMk cId="2146511751" sldId="256"/>
        </pc:sldMkLst>
        <pc:spChg chg="mod">
          <ac:chgData name="Nicole Neely" userId="fdfbc51a35c1b4e8" providerId="LiveId" clId="{670A69DF-414D-43D4-97FC-877003EC19FC}" dt="2022-07-25T18:28:22.485" v="15765" actId="120"/>
          <ac:spMkLst>
            <pc:docMk/>
            <pc:sldMk cId="2146511751" sldId="256"/>
            <ac:spMk id="2" creationId="{FFC72F6F-D694-36FC-2545-076A88A6F679}"/>
          </ac:spMkLst>
        </pc:spChg>
      </pc:sldChg>
      <pc:sldChg chg="addSp delSp modSp del mod setBg modNotesTx">
        <pc:chgData name="Nicole Neely" userId="fdfbc51a35c1b4e8" providerId="LiveId" clId="{670A69DF-414D-43D4-97FC-877003EC19FC}" dt="2022-07-25T17:44:14.888" v="14876" actId="2696"/>
        <pc:sldMkLst>
          <pc:docMk/>
          <pc:sldMk cId="2318809250" sldId="257"/>
        </pc:sldMkLst>
        <pc:spChg chg="mod">
          <ac:chgData name="Nicole Neely" userId="fdfbc51a35c1b4e8" providerId="LiveId" clId="{670A69DF-414D-43D4-97FC-877003EC19FC}" dt="2022-07-25T17:22:32.404" v="14692" actId="26606"/>
          <ac:spMkLst>
            <pc:docMk/>
            <pc:sldMk cId="2318809250" sldId="257"/>
            <ac:spMk id="2" creationId="{D256BD10-341F-4F0B-13E6-EA388D164F1A}"/>
          </ac:spMkLst>
        </pc:spChg>
        <pc:spChg chg="mod modVis">
          <ac:chgData name="Nicole Neely" userId="fdfbc51a35c1b4e8" providerId="LiveId" clId="{670A69DF-414D-43D4-97FC-877003EC19FC}" dt="2022-07-25T17:39:52.734" v="14852" actId="14100"/>
          <ac:spMkLst>
            <pc:docMk/>
            <pc:sldMk cId="2318809250" sldId="257"/>
            <ac:spMk id="3" creationId="{9C408513-B0BD-45C8-C526-C88702FE5B36}"/>
          </ac:spMkLst>
        </pc:spChg>
        <pc:spChg chg="add del">
          <ac:chgData name="Nicole Neely" userId="fdfbc51a35c1b4e8" providerId="LiveId" clId="{670A69DF-414D-43D4-97FC-877003EC19FC}" dt="2022-07-25T17:22:32.431" v="14693" actId="26606"/>
          <ac:spMkLst>
            <pc:docMk/>
            <pc:sldMk cId="2318809250" sldId="257"/>
            <ac:spMk id="13" creationId="{3F088236-D655-4F88-B238-E16762358025}"/>
          </ac:spMkLst>
        </pc:spChg>
        <pc:spChg chg="add del">
          <ac:chgData name="Nicole Neely" userId="fdfbc51a35c1b4e8" providerId="LiveId" clId="{670A69DF-414D-43D4-97FC-877003EC19FC}" dt="2022-07-25T17:22:32.431" v="14693" actId="26606"/>
          <ac:spMkLst>
            <pc:docMk/>
            <pc:sldMk cId="2318809250" sldId="257"/>
            <ac:spMk id="15" creationId="{3DAC0C92-199E-475C-9390-119A9B027276}"/>
          </ac:spMkLst>
        </pc:spChg>
        <pc:spChg chg="add del">
          <ac:chgData name="Nicole Neely" userId="fdfbc51a35c1b4e8" providerId="LiveId" clId="{670A69DF-414D-43D4-97FC-877003EC19FC}" dt="2022-07-25T17:22:32.431" v="14693" actId="26606"/>
          <ac:spMkLst>
            <pc:docMk/>
            <pc:sldMk cId="2318809250" sldId="257"/>
            <ac:spMk id="17" creationId="{C4CFB339-0ED8-4FE2-9EF1-6D1375B8499B}"/>
          </ac:spMkLst>
        </pc:spChg>
        <pc:spChg chg="add del">
          <ac:chgData name="Nicole Neely" userId="fdfbc51a35c1b4e8" providerId="LiveId" clId="{670A69DF-414D-43D4-97FC-877003EC19FC}" dt="2022-07-25T17:22:32.431" v="14693" actId="26606"/>
          <ac:spMkLst>
            <pc:docMk/>
            <pc:sldMk cId="2318809250" sldId="257"/>
            <ac:spMk id="19" creationId="{31896C80-2069-4431-9C19-83B913734490}"/>
          </ac:spMkLst>
        </pc:spChg>
        <pc:spChg chg="add del">
          <ac:chgData name="Nicole Neely" userId="fdfbc51a35c1b4e8" providerId="LiveId" clId="{670A69DF-414D-43D4-97FC-877003EC19FC}" dt="2022-07-25T17:22:32.431" v="14693" actId="26606"/>
          <ac:spMkLst>
            <pc:docMk/>
            <pc:sldMk cId="2318809250" sldId="257"/>
            <ac:spMk id="21" creationId="{BF120A21-0841-4823-B0C4-28AEBCEF9B78}"/>
          </ac:spMkLst>
        </pc:spChg>
        <pc:spChg chg="add del">
          <ac:chgData name="Nicole Neely" userId="fdfbc51a35c1b4e8" providerId="LiveId" clId="{670A69DF-414D-43D4-97FC-877003EC19FC}" dt="2022-07-25T17:22:32.431" v="14693" actId="26606"/>
          <ac:spMkLst>
            <pc:docMk/>
            <pc:sldMk cId="2318809250" sldId="257"/>
            <ac:spMk id="23" creationId="{DBB05BAE-BBD3-4289-899F-A6851503C6B0}"/>
          </ac:spMkLst>
        </pc:spChg>
        <pc:spChg chg="add del">
          <ac:chgData name="Nicole Neely" userId="fdfbc51a35c1b4e8" providerId="LiveId" clId="{670A69DF-414D-43D4-97FC-877003EC19FC}" dt="2022-07-25T17:22:32.431" v="14693" actId="26606"/>
          <ac:spMkLst>
            <pc:docMk/>
            <pc:sldMk cId="2318809250" sldId="257"/>
            <ac:spMk id="25" creationId="{9874D11C-36F5-4BBE-A490-019A54E953B0}"/>
          </ac:spMkLst>
        </pc:spChg>
        <pc:spChg chg="add del">
          <ac:chgData name="Nicole Neely" userId="fdfbc51a35c1b4e8" providerId="LiveId" clId="{670A69DF-414D-43D4-97FC-877003EC19FC}" dt="2022-07-25T17:22:32.404" v="14692" actId="26606"/>
          <ac:spMkLst>
            <pc:docMk/>
            <pc:sldMk cId="2318809250" sldId="257"/>
            <ac:spMk id="30" creationId="{3BCB5F6A-9EB0-40B0-9D13-3023E9A20508}"/>
          </ac:spMkLst>
        </pc:spChg>
        <pc:spChg chg="add mod modVis">
          <ac:chgData name="Nicole Neely" userId="fdfbc51a35c1b4e8" providerId="LiveId" clId="{670A69DF-414D-43D4-97FC-877003EC19FC}" dt="2022-07-25T17:26:16.033" v="14748" actId="14429"/>
          <ac:spMkLst>
            <pc:docMk/>
            <pc:sldMk cId="2318809250" sldId="257"/>
            <ac:spMk id="34" creationId="{3F088236-D655-4F88-B238-E16762358025}"/>
          </ac:spMkLst>
        </pc:spChg>
        <pc:spChg chg="add mod modVis">
          <ac:chgData name="Nicole Neely" userId="fdfbc51a35c1b4e8" providerId="LiveId" clId="{670A69DF-414D-43D4-97FC-877003EC19FC}" dt="2022-07-25T17:26:17.351" v="14749" actId="14429"/>
          <ac:spMkLst>
            <pc:docMk/>
            <pc:sldMk cId="2318809250" sldId="257"/>
            <ac:spMk id="36" creationId="{3DAC0C92-199E-475C-9390-119A9B027276}"/>
          </ac:spMkLst>
        </pc:spChg>
        <pc:spChg chg="add mod modVis">
          <ac:chgData name="Nicole Neely" userId="fdfbc51a35c1b4e8" providerId="LiveId" clId="{670A69DF-414D-43D4-97FC-877003EC19FC}" dt="2022-07-25T17:28:49.809" v="14763" actId="14429"/>
          <ac:spMkLst>
            <pc:docMk/>
            <pc:sldMk cId="2318809250" sldId="257"/>
            <ac:spMk id="38" creationId="{C4CFB339-0ED8-4FE2-9EF1-6D1375B8499B}"/>
          </ac:spMkLst>
        </pc:spChg>
        <pc:spChg chg="add mod modVis">
          <ac:chgData name="Nicole Neely" userId="fdfbc51a35c1b4e8" providerId="LiveId" clId="{670A69DF-414D-43D4-97FC-877003EC19FC}" dt="2022-07-25T17:26:19.808" v="14751" actId="14429"/>
          <ac:spMkLst>
            <pc:docMk/>
            <pc:sldMk cId="2318809250" sldId="257"/>
            <ac:spMk id="40" creationId="{31896C80-2069-4431-9C19-83B913734490}"/>
          </ac:spMkLst>
        </pc:spChg>
        <pc:spChg chg="add mod modVis">
          <ac:chgData name="Nicole Neely" userId="fdfbc51a35c1b4e8" providerId="LiveId" clId="{670A69DF-414D-43D4-97FC-877003EC19FC}" dt="2022-07-25T17:26:20.423" v="14752" actId="14429"/>
          <ac:spMkLst>
            <pc:docMk/>
            <pc:sldMk cId="2318809250" sldId="257"/>
            <ac:spMk id="42" creationId="{BF120A21-0841-4823-B0C4-28AEBCEF9B78}"/>
          </ac:spMkLst>
        </pc:spChg>
        <pc:spChg chg="add mod modVis">
          <ac:chgData name="Nicole Neely" userId="fdfbc51a35c1b4e8" providerId="LiveId" clId="{670A69DF-414D-43D4-97FC-877003EC19FC}" dt="2022-07-25T17:33:13.737" v="14810" actId="14429"/>
          <ac:spMkLst>
            <pc:docMk/>
            <pc:sldMk cId="2318809250" sldId="257"/>
            <ac:spMk id="44" creationId="{DBB05BAE-BBD3-4289-899F-A6851503C6B0}"/>
          </ac:spMkLst>
        </pc:spChg>
        <pc:spChg chg="add mod modVis">
          <ac:chgData name="Nicole Neely" userId="fdfbc51a35c1b4e8" providerId="LiveId" clId="{670A69DF-414D-43D4-97FC-877003EC19FC}" dt="2022-07-25T17:26:21.499" v="14754" actId="14429"/>
          <ac:spMkLst>
            <pc:docMk/>
            <pc:sldMk cId="2318809250" sldId="257"/>
            <ac:spMk id="46" creationId="{9874D11C-36F5-4BBE-A490-019A54E953B0}"/>
          </ac:spMkLst>
        </pc:spChg>
        <pc:picChg chg="add del mod ord modVis modCrop">
          <ac:chgData name="Nicole Neely" userId="fdfbc51a35c1b4e8" providerId="LiveId" clId="{670A69DF-414D-43D4-97FC-877003EC19FC}" dt="2022-07-25T17:39:46.599" v="14851" actId="478"/>
          <ac:picMkLst>
            <pc:docMk/>
            <pc:sldMk cId="2318809250" sldId="257"/>
            <ac:picMk id="4" creationId="{6DB9BBD6-153F-6E39-C7AB-5FC5E35272F6}"/>
          </ac:picMkLst>
        </pc:picChg>
        <pc:cxnChg chg="add del">
          <ac:chgData name="Nicole Neely" userId="fdfbc51a35c1b4e8" providerId="LiveId" clId="{670A69DF-414D-43D4-97FC-877003EC19FC}" dt="2022-07-25T17:22:32.431" v="14693" actId="26606"/>
          <ac:cxnSpMkLst>
            <pc:docMk/>
            <pc:sldMk cId="2318809250" sldId="257"/>
            <ac:cxnSpMk id="9" creationId="{64FA5DFF-7FE6-4855-84E6-DFA78EE978BD}"/>
          </ac:cxnSpMkLst>
        </pc:cxnChg>
        <pc:cxnChg chg="add del">
          <ac:chgData name="Nicole Neely" userId="fdfbc51a35c1b4e8" providerId="LiveId" clId="{670A69DF-414D-43D4-97FC-877003EC19FC}" dt="2022-07-25T17:22:32.431" v="14693" actId="26606"/>
          <ac:cxnSpMkLst>
            <pc:docMk/>
            <pc:sldMk cId="2318809250" sldId="257"/>
            <ac:cxnSpMk id="11" creationId="{2AFD8CBA-54A3-4363-991B-B9C631BBFA74}"/>
          </ac:cxnSpMkLst>
        </pc:cxnChg>
        <pc:cxnChg chg="add mod modVis">
          <ac:chgData name="Nicole Neely" userId="fdfbc51a35c1b4e8" providerId="LiveId" clId="{670A69DF-414D-43D4-97FC-877003EC19FC}" dt="2022-07-25T17:26:15.395" v="14747" actId="14429"/>
          <ac:cxnSpMkLst>
            <pc:docMk/>
            <pc:sldMk cId="2318809250" sldId="257"/>
            <ac:cxnSpMk id="32" creationId="{2AFD8CBA-54A3-4363-991B-B9C631BBFA74}"/>
          </ac:cxnSpMkLst>
        </pc:cxnChg>
        <pc:cxnChg chg="add mod modVis">
          <ac:chgData name="Nicole Neely" userId="fdfbc51a35c1b4e8" providerId="LiveId" clId="{670A69DF-414D-43D4-97FC-877003EC19FC}" dt="2022-07-25T17:26:14.840" v="14746" actId="14429"/>
          <ac:cxnSpMkLst>
            <pc:docMk/>
            <pc:sldMk cId="2318809250" sldId="257"/>
            <ac:cxnSpMk id="33" creationId="{64FA5DFF-7FE6-4855-84E6-DFA78EE978BD}"/>
          </ac:cxnSpMkLst>
        </pc:cxnChg>
      </pc:sldChg>
      <pc:sldChg chg="addSp delSp modSp mod modNotesTx">
        <pc:chgData name="Nicole Neely" userId="fdfbc51a35c1b4e8" providerId="LiveId" clId="{670A69DF-414D-43D4-97FC-877003EC19FC}" dt="2022-07-21T23:24:33.744" v="11495" actId="20577"/>
        <pc:sldMkLst>
          <pc:docMk/>
          <pc:sldMk cId="4123078156" sldId="258"/>
        </pc:sldMkLst>
        <pc:graphicFrameChg chg="mod">
          <ac:chgData name="Nicole Neely" userId="fdfbc51a35c1b4e8" providerId="LiveId" clId="{670A69DF-414D-43D4-97FC-877003EC19FC}" dt="2022-07-21T23:24:24.906" v="11489" actId="20577"/>
          <ac:graphicFrameMkLst>
            <pc:docMk/>
            <pc:sldMk cId="4123078156" sldId="258"/>
            <ac:graphicFrameMk id="30" creationId="{0BE07EDA-63A0-89F5-A1F0-21BC31E3FDA5}"/>
          </ac:graphicFrameMkLst>
        </pc:graphicFrameChg>
        <pc:picChg chg="del">
          <ac:chgData name="Nicole Neely" userId="fdfbc51a35c1b4e8" providerId="LiveId" clId="{670A69DF-414D-43D4-97FC-877003EC19FC}" dt="2022-07-21T22:01:32.235" v="10639" actId="478"/>
          <ac:picMkLst>
            <pc:docMk/>
            <pc:sldMk cId="4123078156" sldId="258"/>
            <ac:picMk id="8" creationId="{9B1CC1C6-3803-09DB-CA98-0900DDB9A6F8}"/>
          </ac:picMkLst>
        </pc:picChg>
        <pc:picChg chg="add mod">
          <ac:chgData name="Nicole Neely" userId="fdfbc51a35c1b4e8" providerId="LiveId" clId="{670A69DF-414D-43D4-97FC-877003EC19FC}" dt="2022-07-21T22:01:30.248" v="10638" actId="1076"/>
          <ac:picMkLst>
            <pc:docMk/>
            <pc:sldMk cId="4123078156" sldId="258"/>
            <ac:picMk id="1026" creationId="{9A34B056-278D-9BA8-4F1E-AD378647053D}"/>
          </ac:picMkLst>
        </pc:picChg>
      </pc:sldChg>
      <pc:sldChg chg="addSp delSp modSp mod ord modNotesTx">
        <pc:chgData name="Nicole Neely" userId="fdfbc51a35c1b4e8" providerId="LiveId" clId="{670A69DF-414D-43D4-97FC-877003EC19FC}" dt="2022-07-25T21:13:37.314" v="15824" actId="1582"/>
        <pc:sldMkLst>
          <pc:docMk/>
          <pc:sldMk cId="851820420" sldId="265"/>
        </pc:sldMkLst>
        <pc:spChg chg="add mod">
          <ac:chgData name="Nicole Neely" userId="fdfbc51a35c1b4e8" providerId="LiveId" clId="{670A69DF-414D-43D4-97FC-877003EC19FC}" dt="2022-07-22T18:44:37.893" v="13493" actId="164"/>
          <ac:spMkLst>
            <pc:docMk/>
            <pc:sldMk cId="851820420" sldId="265"/>
            <ac:spMk id="2" creationId="{699F6FF9-D736-BB10-A4C2-E9E9BCF1401B}"/>
          </ac:spMkLst>
        </pc:spChg>
        <pc:spChg chg="add mod">
          <ac:chgData name="Nicole Neely" userId="fdfbc51a35c1b4e8" providerId="LiveId" clId="{670A69DF-414D-43D4-97FC-877003EC19FC}" dt="2022-07-25T17:46:47.569" v="14917" actId="164"/>
          <ac:spMkLst>
            <pc:docMk/>
            <pc:sldMk cId="851820420" sldId="265"/>
            <ac:spMk id="9" creationId="{B65AE667-3979-1565-C35C-280F238FD7CF}"/>
          </ac:spMkLst>
        </pc:spChg>
        <pc:spChg chg="add mod">
          <ac:chgData name="Nicole Neely" userId="fdfbc51a35c1b4e8" providerId="LiveId" clId="{670A69DF-414D-43D4-97FC-877003EC19FC}" dt="2022-07-25T17:48:24.527" v="14926" actId="207"/>
          <ac:spMkLst>
            <pc:docMk/>
            <pc:sldMk cId="851820420" sldId="265"/>
            <ac:spMk id="12" creationId="{084FE57C-929C-4ACC-6EF1-837B93BCBD1F}"/>
          </ac:spMkLst>
        </pc:spChg>
        <pc:spChg chg="mod">
          <ac:chgData name="Nicole Neely" userId="fdfbc51a35c1b4e8" providerId="LiveId" clId="{670A69DF-414D-43D4-97FC-877003EC19FC}" dt="2022-07-25T17:51:28.280" v="14964" actId="20577"/>
          <ac:spMkLst>
            <pc:docMk/>
            <pc:sldMk cId="851820420" sldId="265"/>
            <ac:spMk id="16" creationId="{87408D49-0E7E-2993-D380-376AD0524ECA}"/>
          </ac:spMkLst>
        </pc:spChg>
        <pc:spChg chg="mod">
          <ac:chgData name="Nicole Neely" userId="fdfbc51a35c1b4e8" providerId="LiveId" clId="{670A69DF-414D-43D4-97FC-877003EC19FC}" dt="2022-07-25T17:45:05.093" v="14883"/>
          <ac:spMkLst>
            <pc:docMk/>
            <pc:sldMk cId="851820420" sldId="265"/>
            <ac:spMk id="23" creationId="{FE519BA8-A827-6626-587D-23D081BBDA76}"/>
          </ac:spMkLst>
        </pc:spChg>
        <pc:spChg chg="mod">
          <ac:chgData name="Nicole Neely" userId="fdfbc51a35c1b4e8" providerId="LiveId" clId="{670A69DF-414D-43D4-97FC-877003EC19FC}" dt="2022-07-25T17:46:52.209" v="14918" actId="1076"/>
          <ac:spMkLst>
            <pc:docMk/>
            <pc:sldMk cId="851820420" sldId="265"/>
            <ac:spMk id="24" creationId="{C34C9C3A-840E-CC2B-FA25-70AFBD01CC88}"/>
          </ac:spMkLst>
        </pc:spChg>
        <pc:spChg chg="mod">
          <ac:chgData name="Nicole Neely" userId="fdfbc51a35c1b4e8" providerId="LiveId" clId="{670A69DF-414D-43D4-97FC-877003EC19FC}" dt="2022-07-25T17:45:05.093" v="14883"/>
          <ac:spMkLst>
            <pc:docMk/>
            <pc:sldMk cId="851820420" sldId="265"/>
            <ac:spMk id="25" creationId="{E02E3443-86CB-39B8-8BC9-E3F6001A69D9}"/>
          </ac:spMkLst>
        </pc:spChg>
        <pc:spChg chg="mod">
          <ac:chgData name="Nicole Neely" userId="fdfbc51a35c1b4e8" providerId="LiveId" clId="{670A69DF-414D-43D4-97FC-877003EC19FC}" dt="2022-07-25T17:45:05.093" v="14883"/>
          <ac:spMkLst>
            <pc:docMk/>
            <pc:sldMk cId="851820420" sldId="265"/>
            <ac:spMk id="26" creationId="{506201DF-9F62-B967-D3D1-36CF6DC3CE2A}"/>
          </ac:spMkLst>
        </pc:spChg>
        <pc:spChg chg="add mod">
          <ac:chgData name="Nicole Neely" userId="fdfbc51a35c1b4e8" providerId="LiveId" clId="{670A69DF-414D-43D4-97FC-877003EC19FC}" dt="2022-07-25T17:52:37.932" v="14980" actId="14100"/>
          <ac:spMkLst>
            <pc:docMk/>
            <pc:sldMk cId="851820420" sldId="265"/>
            <ac:spMk id="31" creationId="{E07EDC26-15DA-24F4-AF14-C0B6D55D5CEA}"/>
          </ac:spMkLst>
        </pc:spChg>
        <pc:spChg chg="add mod">
          <ac:chgData name="Nicole Neely" userId="fdfbc51a35c1b4e8" providerId="LiveId" clId="{670A69DF-414D-43D4-97FC-877003EC19FC}" dt="2022-07-25T17:51:26.951" v="14963" actId="14100"/>
          <ac:spMkLst>
            <pc:docMk/>
            <pc:sldMk cId="851820420" sldId="265"/>
            <ac:spMk id="32" creationId="{BECB8559-1062-679D-CF3B-0FAE082CF345}"/>
          </ac:spMkLst>
        </pc:spChg>
        <pc:spChg chg="add mod">
          <ac:chgData name="Nicole Neely" userId="fdfbc51a35c1b4e8" providerId="LiveId" clId="{670A69DF-414D-43D4-97FC-877003EC19FC}" dt="2022-07-25T17:51:15.554" v="14959" actId="14100"/>
          <ac:spMkLst>
            <pc:docMk/>
            <pc:sldMk cId="851820420" sldId="265"/>
            <ac:spMk id="33" creationId="{F4AFC387-32DA-E92B-583D-6561F77F2E97}"/>
          </ac:spMkLst>
        </pc:spChg>
        <pc:spChg chg="add mod">
          <ac:chgData name="Nicole Neely" userId="fdfbc51a35c1b4e8" providerId="LiveId" clId="{670A69DF-414D-43D4-97FC-877003EC19FC}" dt="2022-07-25T17:50:24.952" v="14949" actId="208"/>
          <ac:spMkLst>
            <pc:docMk/>
            <pc:sldMk cId="851820420" sldId="265"/>
            <ac:spMk id="34" creationId="{8C6CCAE5-60C5-54EE-F534-7B22FAF6F265}"/>
          </ac:spMkLst>
        </pc:spChg>
        <pc:spChg chg="add mod">
          <ac:chgData name="Nicole Neely" userId="fdfbc51a35c1b4e8" providerId="LiveId" clId="{670A69DF-414D-43D4-97FC-877003EC19FC}" dt="2022-07-25T17:51:31.445" v="14965" actId="14100"/>
          <ac:spMkLst>
            <pc:docMk/>
            <pc:sldMk cId="851820420" sldId="265"/>
            <ac:spMk id="35" creationId="{3E3C2C50-20EB-8E01-98C2-297C7EA9302E}"/>
          </ac:spMkLst>
        </pc:spChg>
        <pc:spChg chg="add mod">
          <ac:chgData name="Nicole Neely" userId="fdfbc51a35c1b4e8" providerId="LiveId" clId="{670A69DF-414D-43D4-97FC-877003EC19FC}" dt="2022-07-25T21:13:28.937" v="15823" actId="1582"/>
          <ac:spMkLst>
            <pc:docMk/>
            <pc:sldMk cId="851820420" sldId="265"/>
            <ac:spMk id="36" creationId="{12C5956C-F110-C4B1-5AE1-9167543518B5}"/>
          </ac:spMkLst>
        </pc:spChg>
        <pc:spChg chg="add mod">
          <ac:chgData name="Nicole Neely" userId="fdfbc51a35c1b4e8" providerId="LiveId" clId="{670A69DF-414D-43D4-97FC-877003EC19FC}" dt="2022-07-25T21:13:37.314" v="15824" actId="1582"/>
          <ac:spMkLst>
            <pc:docMk/>
            <pc:sldMk cId="851820420" sldId="265"/>
            <ac:spMk id="37" creationId="{E8E44B53-F821-2D7F-A240-885EAD8CFC61}"/>
          </ac:spMkLst>
        </pc:spChg>
        <pc:grpChg chg="mod">
          <ac:chgData name="Nicole Neely" userId="fdfbc51a35c1b4e8" providerId="LiveId" clId="{670A69DF-414D-43D4-97FC-877003EC19FC}" dt="2022-07-22T18:44:37.893" v="13493" actId="164"/>
          <ac:grpSpMkLst>
            <pc:docMk/>
            <pc:sldMk cId="851820420" sldId="265"/>
            <ac:grpSpMk id="7" creationId="{47DE68E3-57F4-BD79-8845-5667F121B346}"/>
          </ac:grpSpMkLst>
        </pc:grpChg>
        <pc:grpChg chg="add mod">
          <ac:chgData name="Nicole Neely" userId="fdfbc51a35c1b4e8" providerId="LiveId" clId="{670A69DF-414D-43D4-97FC-877003EC19FC}" dt="2022-07-22T18:44:37.893" v="13493" actId="164"/>
          <ac:grpSpMkLst>
            <pc:docMk/>
            <pc:sldMk cId="851820420" sldId="265"/>
            <ac:grpSpMk id="8" creationId="{6B6BF53F-C228-7848-42EA-25BA1B1A436C}"/>
          </ac:grpSpMkLst>
        </pc:grpChg>
        <pc:grpChg chg="add mod">
          <ac:chgData name="Nicole Neely" userId="fdfbc51a35c1b4e8" providerId="LiveId" clId="{670A69DF-414D-43D4-97FC-877003EC19FC}" dt="2022-07-25T17:51:59.396" v="14973" actId="1076"/>
          <ac:grpSpMkLst>
            <pc:docMk/>
            <pc:sldMk cId="851820420" sldId="265"/>
            <ac:grpSpMk id="10" creationId="{96686F20-F842-7372-897A-0754B67D685F}"/>
          </ac:grpSpMkLst>
        </pc:grpChg>
        <pc:grpChg chg="add mod">
          <ac:chgData name="Nicole Neely" userId="fdfbc51a35c1b4e8" providerId="LiveId" clId="{670A69DF-414D-43D4-97FC-877003EC19FC}" dt="2022-07-25T17:46:47.569" v="14917" actId="164"/>
          <ac:grpSpMkLst>
            <pc:docMk/>
            <pc:sldMk cId="851820420" sldId="265"/>
            <ac:grpSpMk id="21" creationId="{68E513EB-EDE8-93F9-5E40-D6647C9D7DB7}"/>
          </ac:grpSpMkLst>
        </pc:grpChg>
        <pc:picChg chg="del">
          <ac:chgData name="Nicole Neely" userId="fdfbc51a35c1b4e8" providerId="LiveId" clId="{670A69DF-414D-43D4-97FC-877003EC19FC}" dt="2022-07-25T17:47:15.181" v="14919" actId="478"/>
          <ac:picMkLst>
            <pc:docMk/>
            <pc:sldMk cId="851820420" sldId="265"/>
            <ac:picMk id="3" creationId="{AB1185A6-B755-317B-D07B-7EBBA1636E06}"/>
          </ac:picMkLst>
        </pc:picChg>
        <pc:picChg chg="mod modCrop">
          <ac:chgData name="Nicole Neely" userId="fdfbc51a35c1b4e8" providerId="LiveId" clId="{670A69DF-414D-43D4-97FC-877003EC19FC}" dt="2022-07-25T17:45:28.975" v="14887" actId="1076"/>
          <ac:picMkLst>
            <pc:docMk/>
            <pc:sldMk cId="851820420" sldId="265"/>
            <ac:picMk id="22" creationId="{F865A537-C6C7-C24C-8AF5-BD8F40AE3088}"/>
          </ac:picMkLst>
        </pc:picChg>
        <pc:picChg chg="add mod modCrop">
          <ac:chgData name="Nicole Neely" userId="fdfbc51a35c1b4e8" providerId="LiveId" clId="{670A69DF-414D-43D4-97FC-877003EC19FC}" dt="2022-07-25T17:47:21.282" v="14920" actId="1035"/>
          <ac:picMkLst>
            <pc:docMk/>
            <pc:sldMk cId="851820420" sldId="265"/>
            <ac:picMk id="30" creationId="{B29794DB-A375-B5CF-5BD4-C2AF4265A752}"/>
          </ac:picMkLst>
        </pc:picChg>
      </pc:sldChg>
      <pc:sldChg chg="modSp del mod modNotesTx">
        <pc:chgData name="Nicole Neely" userId="fdfbc51a35c1b4e8" providerId="LiveId" clId="{670A69DF-414D-43D4-97FC-877003EC19FC}" dt="2022-07-20T22:38:40.084" v="10000" actId="2696"/>
        <pc:sldMkLst>
          <pc:docMk/>
          <pc:sldMk cId="3308466078" sldId="268"/>
        </pc:sldMkLst>
        <pc:spChg chg="mod">
          <ac:chgData name="Nicole Neely" userId="fdfbc51a35c1b4e8" providerId="LiveId" clId="{670A69DF-414D-43D4-97FC-877003EC19FC}" dt="2022-07-15T18:19:22.919" v="277" actId="5793"/>
          <ac:spMkLst>
            <pc:docMk/>
            <pc:sldMk cId="3308466078" sldId="268"/>
            <ac:spMk id="7" creationId="{B0446EA6-8877-7E12-32AA-BBE760997117}"/>
          </ac:spMkLst>
        </pc:spChg>
        <pc:graphicFrameChg chg="mod">
          <ac:chgData name="Nicole Neely" userId="fdfbc51a35c1b4e8" providerId="LiveId" clId="{670A69DF-414D-43D4-97FC-877003EC19FC}" dt="2022-07-15T18:19:36.177" v="283" actId="1038"/>
          <ac:graphicFrameMkLst>
            <pc:docMk/>
            <pc:sldMk cId="3308466078" sldId="268"/>
            <ac:graphicFrameMk id="9" creationId="{5901C60D-47AE-8759-6133-5289D339B771}"/>
          </ac:graphicFrameMkLst>
        </pc:graphicFrameChg>
      </pc:sldChg>
      <pc:sldChg chg="del">
        <pc:chgData name="Nicole Neely" userId="fdfbc51a35c1b4e8" providerId="LiveId" clId="{670A69DF-414D-43D4-97FC-877003EC19FC}" dt="2022-07-19T21:32:00.925" v="8548" actId="2696"/>
        <pc:sldMkLst>
          <pc:docMk/>
          <pc:sldMk cId="2753634512" sldId="269"/>
        </pc:sldMkLst>
      </pc:sldChg>
      <pc:sldChg chg="del modNotesTx">
        <pc:chgData name="Nicole Neely" userId="fdfbc51a35c1b4e8" providerId="LiveId" clId="{670A69DF-414D-43D4-97FC-877003EC19FC}" dt="2022-07-19T21:37:40.312" v="8971" actId="2696"/>
        <pc:sldMkLst>
          <pc:docMk/>
          <pc:sldMk cId="3755932021" sldId="272"/>
        </pc:sldMkLst>
      </pc:sldChg>
      <pc:sldChg chg="delSp modSp del mod modNotesTx">
        <pc:chgData name="Nicole Neely" userId="fdfbc51a35c1b4e8" providerId="LiveId" clId="{670A69DF-414D-43D4-97FC-877003EC19FC}" dt="2022-07-25T18:01:02.764" v="15202" actId="2696"/>
        <pc:sldMkLst>
          <pc:docMk/>
          <pc:sldMk cId="368399843" sldId="274"/>
        </pc:sldMkLst>
        <pc:spChg chg="mod">
          <ac:chgData name="Nicole Neely" userId="fdfbc51a35c1b4e8" providerId="LiveId" clId="{670A69DF-414D-43D4-97FC-877003EC19FC}" dt="2022-07-19T21:36:30.794" v="8864" actId="20577"/>
          <ac:spMkLst>
            <pc:docMk/>
            <pc:sldMk cId="368399843" sldId="274"/>
            <ac:spMk id="8" creationId="{0A74EDD0-0B82-9CDB-C37B-D149CD03C7D3}"/>
          </ac:spMkLst>
        </pc:spChg>
        <pc:spChg chg="mod">
          <ac:chgData name="Nicole Neely" userId="fdfbc51a35c1b4e8" providerId="LiveId" clId="{670A69DF-414D-43D4-97FC-877003EC19FC}" dt="2022-07-25T17:53:27.843" v="15093" actId="20577"/>
          <ac:spMkLst>
            <pc:docMk/>
            <pc:sldMk cId="368399843" sldId="274"/>
            <ac:spMk id="23" creationId="{F8EFFF93-977E-7012-5095-DF3B8F76644D}"/>
          </ac:spMkLst>
        </pc:spChg>
        <pc:spChg chg="mod">
          <ac:chgData name="Nicole Neely" userId="fdfbc51a35c1b4e8" providerId="LiveId" clId="{670A69DF-414D-43D4-97FC-877003EC19FC}" dt="2022-07-20T22:38:14.640" v="9999" actId="20577"/>
          <ac:spMkLst>
            <pc:docMk/>
            <pc:sldMk cId="368399843" sldId="274"/>
            <ac:spMk id="24" creationId="{F96D6B18-9CAB-FFA4-39DE-802C630AD173}"/>
          </ac:spMkLst>
        </pc:spChg>
        <pc:spChg chg="mod">
          <ac:chgData name="Nicole Neely" userId="fdfbc51a35c1b4e8" providerId="LiveId" clId="{670A69DF-414D-43D4-97FC-877003EC19FC}" dt="2022-07-22T17:03:45.826" v="12432" actId="20577"/>
          <ac:spMkLst>
            <pc:docMk/>
            <pc:sldMk cId="368399843" sldId="274"/>
            <ac:spMk id="25" creationId="{E0613345-C35E-4D4E-FF55-5F20BFFB134C}"/>
          </ac:spMkLst>
        </pc:spChg>
        <pc:spChg chg="del mod">
          <ac:chgData name="Nicole Neely" userId="fdfbc51a35c1b4e8" providerId="LiveId" clId="{670A69DF-414D-43D4-97FC-877003EC19FC}" dt="2022-07-25T16:37:18.786" v="14197" actId="478"/>
          <ac:spMkLst>
            <pc:docMk/>
            <pc:sldMk cId="368399843" sldId="274"/>
            <ac:spMk id="26" creationId="{A3EBC63B-0D6A-204D-5C6D-2F49C715BBCB}"/>
          </ac:spMkLst>
        </pc:spChg>
      </pc:sldChg>
      <pc:sldChg chg="addSp delSp modSp mod modAnim modNotesTx">
        <pc:chgData name="Nicole Neely" userId="fdfbc51a35c1b4e8" providerId="LiveId" clId="{670A69DF-414D-43D4-97FC-877003EC19FC}" dt="2022-07-25T21:21:30.055" v="15860" actId="167"/>
        <pc:sldMkLst>
          <pc:docMk/>
          <pc:sldMk cId="3666177840" sldId="275"/>
        </pc:sldMkLst>
        <pc:spChg chg="mod">
          <ac:chgData name="Nicole Neely" userId="fdfbc51a35c1b4e8" providerId="LiveId" clId="{670A69DF-414D-43D4-97FC-877003EC19FC}" dt="2022-07-19T19:33:54.092" v="6865" actId="20577"/>
          <ac:spMkLst>
            <pc:docMk/>
            <pc:sldMk cId="3666177840" sldId="275"/>
            <ac:spMk id="2" creationId="{D5E24D34-648C-3068-25EF-FE13C8117E40}"/>
          </ac:spMkLst>
        </pc:spChg>
        <pc:spChg chg="mod">
          <ac:chgData name="Nicole Neely" userId="fdfbc51a35c1b4e8" providerId="LiveId" clId="{670A69DF-414D-43D4-97FC-877003EC19FC}" dt="2022-07-25T21:16:20.475" v="15839" actId="20577"/>
          <ac:spMkLst>
            <pc:docMk/>
            <pc:sldMk cId="3666177840" sldId="275"/>
            <ac:spMk id="3" creationId="{880C1FC6-16BF-89A6-2D53-B9279EB574CD}"/>
          </ac:spMkLst>
        </pc:spChg>
        <pc:spChg chg="add mod ord">
          <ac:chgData name="Nicole Neely" userId="fdfbc51a35c1b4e8" providerId="LiveId" clId="{670A69DF-414D-43D4-97FC-877003EC19FC}" dt="2022-07-25T21:15:52.882" v="15833" actId="14100"/>
          <ac:spMkLst>
            <pc:docMk/>
            <pc:sldMk cId="3666177840" sldId="275"/>
            <ac:spMk id="4" creationId="{6E19A097-1768-30C3-C9F7-A36C2899B767}"/>
          </ac:spMkLst>
        </pc:spChg>
        <pc:spChg chg="add mod ord">
          <ac:chgData name="Nicole Neely" userId="fdfbc51a35c1b4e8" providerId="LiveId" clId="{670A69DF-414D-43D4-97FC-877003EC19FC}" dt="2022-07-25T21:21:27.371" v="15859" actId="167"/>
          <ac:spMkLst>
            <pc:docMk/>
            <pc:sldMk cId="3666177840" sldId="275"/>
            <ac:spMk id="5" creationId="{7E489C45-91DC-D369-E1F4-DE9946D6F92F}"/>
          </ac:spMkLst>
        </pc:spChg>
        <pc:spChg chg="add mod ord">
          <ac:chgData name="Nicole Neely" userId="fdfbc51a35c1b4e8" providerId="LiveId" clId="{670A69DF-414D-43D4-97FC-877003EC19FC}" dt="2022-07-25T21:21:30.055" v="15860" actId="167"/>
          <ac:spMkLst>
            <pc:docMk/>
            <pc:sldMk cId="3666177840" sldId="275"/>
            <ac:spMk id="6" creationId="{C3963B93-AB19-A39A-703F-15E94D53710A}"/>
          </ac:spMkLst>
        </pc:spChg>
        <pc:spChg chg="add del mod">
          <ac:chgData name="Nicole Neely" userId="fdfbc51a35c1b4e8" providerId="LiveId" clId="{670A69DF-414D-43D4-97FC-877003EC19FC}" dt="2022-07-25T21:17:30.889" v="15848" actId="478"/>
          <ac:spMkLst>
            <pc:docMk/>
            <pc:sldMk cId="3666177840" sldId="275"/>
            <ac:spMk id="7" creationId="{93C59C41-8ADF-03F0-C817-61E61220A81E}"/>
          </ac:spMkLst>
        </pc:spChg>
      </pc:sldChg>
      <pc:sldChg chg="modSp del mod">
        <pc:chgData name="Nicole Neely" userId="fdfbc51a35c1b4e8" providerId="LiveId" clId="{670A69DF-414D-43D4-97FC-877003EC19FC}" dt="2022-07-19T21:32:03.805" v="8549" actId="2696"/>
        <pc:sldMkLst>
          <pc:docMk/>
          <pc:sldMk cId="2140039923" sldId="276"/>
        </pc:sldMkLst>
        <pc:spChg chg="mod">
          <ac:chgData name="Nicole Neely" userId="fdfbc51a35c1b4e8" providerId="LiveId" clId="{670A69DF-414D-43D4-97FC-877003EC19FC}" dt="2022-07-15T18:19:14.061" v="271" actId="20577"/>
          <ac:spMkLst>
            <pc:docMk/>
            <pc:sldMk cId="2140039923" sldId="276"/>
            <ac:spMk id="7" creationId="{B60BCFFD-D490-4D98-CB30-54200F61A1CD}"/>
          </ac:spMkLst>
        </pc:spChg>
      </pc:sldChg>
      <pc:sldChg chg="addSp delSp modSp mod ord modNotesTx">
        <pc:chgData name="Nicole Neely" userId="fdfbc51a35c1b4e8" providerId="LiveId" clId="{670A69DF-414D-43D4-97FC-877003EC19FC}" dt="2022-07-25T18:25:25.498" v="15755" actId="20577"/>
        <pc:sldMkLst>
          <pc:docMk/>
          <pc:sldMk cId="2181079131" sldId="277"/>
        </pc:sldMkLst>
        <pc:spChg chg="add del mod">
          <ac:chgData name="Nicole Neely" userId="fdfbc51a35c1b4e8" providerId="LiveId" clId="{670A69DF-414D-43D4-97FC-877003EC19FC}" dt="2022-07-21T22:38:00.791" v="11258" actId="478"/>
          <ac:spMkLst>
            <pc:docMk/>
            <pc:sldMk cId="2181079131" sldId="277"/>
            <ac:spMk id="2" creationId="{5D18BB41-78AB-A4CE-6AEE-9A91F17F4003}"/>
          </ac:spMkLst>
        </pc:spChg>
        <pc:spChg chg="add mod">
          <ac:chgData name="Nicole Neely" userId="fdfbc51a35c1b4e8" providerId="LiveId" clId="{670A69DF-414D-43D4-97FC-877003EC19FC}" dt="2022-07-21T22:45:14.065" v="11431" actId="164"/>
          <ac:spMkLst>
            <pc:docMk/>
            <pc:sldMk cId="2181079131" sldId="277"/>
            <ac:spMk id="3" creationId="{A7186B37-E8D3-6F46-56E2-D099EC7EF4D6}"/>
          </ac:spMkLst>
        </pc:spChg>
        <pc:spChg chg="add mod">
          <ac:chgData name="Nicole Neely" userId="fdfbc51a35c1b4e8" providerId="LiveId" clId="{670A69DF-414D-43D4-97FC-877003EC19FC}" dt="2022-07-21T22:45:14.065" v="11431" actId="164"/>
          <ac:spMkLst>
            <pc:docMk/>
            <pc:sldMk cId="2181079131" sldId="277"/>
            <ac:spMk id="12" creationId="{F7812B0E-69F7-EAD5-DCC2-BBB8BEA31A26}"/>
          </ac:spMkLst>
        </pc:spChg>
        <pc:spChg chg="add del mod">
          <ac:chgData name="Nicole Neely" userId="fdfbc51a35c1b4e8" providerId="LiveId" clId="{670A69DF-414D-43D4-97FC-877003EC19FC}" dt="2022-07-21T22:38:42.511" v="11303" actId="21"/>
          <ac:spMkLst>
            <pc:docMk/>
            <pc:sldMk cId="2181079131" sldId="277"/>
            <ac:spMk id="13" creationId="{DED2FE85-6986-40E8-EFE3-E8FC550779EB}"/>
          </ac:spMkLst>
        </pc:spChg>
        <pc:spChg chg="add mod">
          <ac:chgData name="Nicole Neely" userId="fdfbc51a35c1b4e8" providerId="LiveId" clId="{670A69DF-414D-43D4-97FC-877003EC19FC}" dt="2022-07-21T22:45:14.065" v="11431" actId="164"/>
          <ac:spMkLst>
            <pc:docMk/>
            <pc:sldMk cId="2181079131" sldId="277"/>
            <ac:spMk id="14" creationId="{7B4BAF4D-2FA8-B06E-C388-BA3BB7507061}"/>
          </ac:spMkLst>
        </pc:spChg>
        <pc:spChg chg="add mod">
          <ac:chgData name="Nicole Neely" userId="fdfbc51a35c1b4e8" providerId="LiveId" clId="{670A69DF-414D-43D4-97FC-877003EC19FC}" dt="2022-07-21T22:45:14.065" v="11431" actId="164"/>
          <ac:spMkLst>
            <pc:docMk/>
            <pc:sldMk cId="2181079131" sldId="277"/>
            <ac:spMk id="15" creationId="{77484A0B-C246-E138-3344-3A384291FA81}"/>
          </ac:spMkLst>
        </pc:spChg>
        <pc:spChg chg="add mod">
          <ac:chgData name="Nicole Neely" userId="fdfbc51a35c1b4e8" providerId="LiveId" clId="{670A69DF-414D-43D4-97FC-877003EC19FC}" dt="2022-07-21T22:45:14.065" v="11431" actId="164"/>
          <ac:spMkLst>
            <pc:docMk/>
            <pc:sldMk cId="2181079131" sldId="277"/>
            <ac:spMk id="16" creationId="{49EEB7F3-1C63-3E32-7B28-21ECC60F3A2F}"/>
          </ac:spMkLst>
        </pc:spChg>
        <pc:spChg chg="add mod">
          <ac:chgData name="Nicole Neely" userId="fdfbc51a35c1b4e8" providerId="LiveId" clId="{670A69DF-414D-43D4-97FC-877003EC19FC}" dt="2022-07-21T22:45:14.065" v="11431" actId="164"/>
          <ac:spMkLst>
            <pc:docMk/>
            <pc:sldMk cId="2181079131" sldId="277"/>
            <ac:spMk id="17" creationId="{4652AE16-50E8-9630-D143-5FAAC36CD017}"/>
          </ac:spMkLst>
        </pc:spChg>
        <pc:spChg chg="mod">
          <ac:chgData name="Nicole Neely" userId="fdfbc51a35c1b4e8" providerId="LiveId" clId="{670A69DF-414D-43D4-97FC-877003EC19FC}" dt="2022-07-21T22:45:15.354" v="11432"/>
          <ac:spMkLst>
            <pc:docMk/>
            <pc:sldMk cId="2181079131" sldId="277"/>
            <ac:spMk id="20" creationId="{629E7AA7-E00B-649E-0E76-5EAF2D0BD088}"/>
          </ac:spMkLst>
        </pc:spChg>
        <pc:spChg chg="mod">
          <ac:chgData name="Nicole Neely" userId="fdfbc51a35c1b4e8" providerId="LiveId" clId="{670A69DF-414D-43D4-97FC-877003EC19FC}" dt="2022-07-21T22:45:15.354" v="11432"/>
          <ac:spMkLst>
            <pc:docMk/>
            <pc:sldMk cId="2181079131" sldId="277"/>
            <ac:spMk id="21" creationId="{BB4F0DC1-615B-4631-6981-21F5BC97DEEF}"/>
          </ac:spMkLst>
        </pc:spChg>
        <pc:spChg chg="mod">
          <ac:chgData name="Nicole Neely" userId="fdfbc51a35c1b4e8" providerId="LiveId" clId="{670A69DF-414D-43D4-97FC-877003EC19FC}" dt="2022-07-22T17:04:08.646" v="12452" actId="20577"/>
          <ac:spMkLst>
            <pc:docMk/>
            <pc:sldMk cId="2181079131" sldId="277"/>
            <ac:spMk id="22" creationId="{5F9C0E92-A4B8-8C70-7D11-492957690734}"/>
          </ac:spMkLst>
        </pc:spChg>
        <pc:spChg chg="mod">
          <ac:chgData name="Nicole Neely" userId="fdfbc51a35c1b4e8" providerId="LiveId" clId="{670A69DF-414D-43D4-97FC-877003EC19FC}" dt="2022-07-22T00:49:38.148" v="12133" actId="20577"/>
          <ac:spMkLst>
            <pc:docMk/>
            <pc:sldMk cId="2181079131" sldId="277"/>
            <ac:spMk id="23" creationId="{74EB9600-514D-B790-493D-CE78866C73EC}"/>
          </ac:spMkLst>
        </pc:spChg>
        <pc:spChg chg="mod">
          <ac:chgData name="Nicole Neely" userId="fdfbc51a35c1b4e8" providerId="LiveId" clId="{670A69DF-414D-43D4-97FC-877003EC19FC}" dt="2022-07-21T22:45:15.354" v="11432"/>
          <ac:spMkLst>
            <pc:docMk/>
            <pc:sldMk cId="2181079131" sldId="277"/>
            <ac:spMk id="24" creationId="{5FFD2376-3A8D-568B-0420-A23013B8B092}"/>
          </ac:spMkLst>
        </pc:spChg>
        <pc:spChg chg="mod">
          <ac:chgData name="Nicole Neely" userId="fdfbc51a35c1b4e8" providerId="LiveId" clId="{670A69DF-414D-43D4-97FC-877003EC19FC}" dt="2022-07-21T22:45:15.354" v="11432"/>
          <ac:spMkLst>
            <pc:docMk/>
            <pc:sldMk cId="2181079131" sldId="277"/>
            <ac:spMk id="25" creationId="{6F64F604-1873-2CFA-1208-E0219556782C}"/>
          </ac:spMkLst>
        </pc:spChg>
        <pc:spChg chg="mod">
          <ac:chgData name="Nicole Neely" userId="fdfbc51a35c1b4e8" providerId="LiveId" clId="{670A69DF-414D-43D4-97FC-877003EC19FC}" dt="2022-07-21T22:45:15.354" v="11432"/>
          <ac:spMkLst>
            <pc:docMk/>
            <pc:sldMk cId="2181079131" sldId="277"/>
            <ac:spMk id="26" creationId="{869DE12F-ADD1-A415-C103-1C09A44FA8A3}"/>
          </ac:spMkLst>
        </pc:spChg>
        <pc:spChg chg="mod">
          <ac:chgData name="Nicole Neely" userId="fdfbc51a35c1b4e8" providerId="LiveId" clId="{670A69DF-414D-43D4-97FC-877003EC19FC}" dt="2022-07-21T22:45:15.354" v="11432"/>
          <ac:spMkLst>
            <pc:docMk/>
            <pc:sldMk cId="2181079131" sldId="277"/>
            <ac:spMk id="30" creationId="{7B287336-0A44-CD4B-B78D-EAE155CDD2CA}"/>
          </ac:spMkLst>
        </pc:spChg>
        <pc:grpChg chg="add mod">
          <ac:chgData name="Nicole Neely" userId="fdfbc51a35c1b4e8" providerId="LiveId" clId="{670A69DF-414D-43D4-97FC-877003EC19FC}" dt="2022-07-21T22:45:14.065" v="11431" actId="164"/>
          <ac:grpSpMkLst>
            <pc:docMk/>
            <pc:sldMk cId="2181079131" sldId="277"/>
            <ac:grpSpMk id="4" creationId="{29AFD4E9-1A57-2A27-67FE-5A4B860B41FD}"/>
          </ac:grpSpMkLst>
        </pc:grpChg>
        <pc:grpChg chg="add mod">
          <ac:chgData name="Nicole Neely" userId="fdfbc51a35c1b4e8" providerId="LiveId" clId="{670A69DF-414D-43D4-97FC-877003EC19FC}" dt="2022-07-21T22:45:22.658" v="11433" actId="1076"/>
          <ac:grpSpMkLst>
            <pc:docMk/>
            <pc:sldMk cId="2181079131" sldId="277"/>
            <ac:grpSpMk id="19" creationId="{81112C1B-E2FD-E60E-7B6C-EF68F3B939D7}"/>
          </ac:grpSpMkLst>
        </pc:grpChg>
        <pc:graphicFrameChg chg="mod">
          <ac:chgData name="Nicole Neely" userId="fdfbc51a35c1b4e8" providerId="LiveId" clId="{670A69DF-414D-43D4-97FC-877003EC19FC}" dt="2022-07-25T18:25:14.523" v="15753" actId="207"/>
          <ac:graphicFrameMkLst>
            <pc:docMk/>
            <pc:sldMk cId="2181079131" sldId="277"/>
            <ac:graphicFrameMk id="9" creationId="{B6AF4BF5-F655-1528-93B2-6B2BF5B2AC0E}"/>
          </ac:graphicFrameMkLst>
        </pc:graphicFrameChg>
        <pc:graphicFrameChg chg="mod">
          <ac:chgData name="Nicole Neely" userId="fdfbc51a35c1b4e8" providerId="LiveId" clId="{670A69DF-414D-43D4-97FC-877003EC19FC}" dt="2022-07-25T18:20:42.581" v="15706" actId="207"/>
          <ac:graphicFrameMkLst>
            <pc:docMk/>
            <pc:sldMk cId="2181079131" sldId="277"/>
            <ac:graphicFrameMk id="10" creationId="{EDC1A8F3-D2F4-6091-7B6F-8C99249CBB04}"/>
          </ac:graphicFrameMkLst>
        </pc:graphicFrameChg>
        <pc:graphicFrameChg chg="add del mod">
          <ac:chgData name="Nicole Neely" userId="fdfbc51a35c1b4e8" providerId="LiveId" clId="{670A69DF-414D-43D4-97FC-877003EC19FC}" dt="2022-07-21T22:24:02.356" v="11118" actId="478"/>
          <ac:graphicFrameMkLst>
            <pc:docMk/>
            <pc:sldMk cId="2181079131" sldId="277"/>
            <ac:graphicFrameMk id="11" creationId="{C3DE3696-DCE1-949C-CCB9-80575661B386}"/>
          </ac:graphicFrameMkLst>
        </pc:graphicFrameChg>
      </pc:sldChg>
      <pc:sldChg chg="del">
        <pc:chgData name="Nicole Neely" userId="fdfbc51a35c1b4e8" providerId="LiveId" clId="{670A69DF-414D-43D4-97FC-877003EC19FC}" dt="2022-07-15T17:59:47.377" v="200" actId="2696"/>
        <pc:sldMkLst>
          <pc:docMk/>
          <pc:sldMk cId="1453976586" sldId="278"/>
        </pc:sldMkLst>
      </pc:sldChg>
      <pc:sldChg chg="addSp delSp modSp add del mod modNotesTx">
        <pc:chgData name="Nicole Neely" userId="fdfbc51a35c1b4e8" providerId="LiveId" clId="{670A69DF-414D-43D4-97FC-877003EC19FC}" dt="2022-07-20T22:44:37.532" v="10568" actId="2696"/>
        <pc:sldMkLst>
          <pc:docMk/>
          <pc:sldMk cId="838416083" sldId="279"/>
        </pc:sldMkLst>
        <pc:spChg chg="mod">
          <ac:chgData name="Nicole Neely" userId="fdfbc51a35c1b4e8" providerId="LiveId" clId="{670A69DF-414D-43D4-97FC-877003EC19FC}" dt="2022-07-15T18:18:59.133" v="266" actId="20577"/>
          <ac:spMkLst>
            <pc:docMk/>
            <pc:sldMk cId="838416083" sldId="279"/>
            <ac:spMk id="22" creationId="{5F9C0E92-A4B8-8C70-7D11-492957690734}"/>
          </ac:spMkLst>
        </pc:spChg>
        <pc:spChg chg="mod">
          <ac:chgData name="Nicole Neely" userId="fdfbc51a35c1b4e8" providerId="LiveId" clId="{670A69DF-414D-43D4-97FC-877003EC19FC}" dt="2022-07-15T18:20:34.334" v="291" actId="20577"/>
          <ac:spMkLst>
            <pc:docMk/>
            <pc:sldMk cId="838416083" sldId="279"/>
            <ac:spMk id="23" creationId="{74EB9600-514D-B790-493D-CE78866C73EC}"/>
          </ac:spMkLst>
        </pc:spChg>
        <pc:graphicFrameChg chg="del">
          <ac:chgData name="Nicole Neely" userId="fdfbc51a35c1b4e8" providerId="LiveId" clId="{670A69DF-414D-43D4-97FC-877003EC19FC}" dt="2022-07-15T17:43:08.377" v="4" actId="478"/>
          <ac:graphicFrameMkLst>
            <pc:docMk/>
            <pc:sldMk cId="838416083" sldId="279"/>
            <ac:graphicFrameMk id="9" creationId="{B6AF4BF5-F655-1528-93B2-6B2BF5B2AC0E}"/>
          </ac:graphicFrameMkLst>
        </pc:graphicFrameChg>
        <pc:graphicFrameChg chg="del">
          <ac:chgData name="Nicole Neely" userId="fdfbc51a35c1b4e8" providerId="LiveId" clId="{670A69DF-414D-43D4-97FC-877003EC19FC}" dt="2022-07-15T17:46:39.006" v="117" actId="478"/>
          <ac:graphicFrameMkLst>
            <pc:docMk/>
            <pc:sldMk cId="838416083" sldId="279"/>
            <ac:graphicFrameMk id="10" creationId="{EDC1A8F3-D2F4-6091-7B6F-8C99249CBB04}"/>
          </ac:graphicFrameMkLst>
        </pc:graphicFrameChg>
        <pc:graphicFrameChg chg="add mod">
          <ac:chgData name="Nicole Neely" userId="fdfbc51a35c1b4e8" providerId="LiveId" clId="{670A69DF-414D-43D4-97FC-877003EC19FC}" dt="2022-07-15T17:56:21.359" v="173"/>
          <ac:graphicFrameMkLst>
            <pc:docMk/>
            <pc:sldMk cId="838416083" sldId="279"/>
            <ac:graphicFrameMk id="11" creationId="{A4585B77-FEBD-CDF5-7C3F-C450B455266C}"/>
          </ac:graphicFrameMkLst>
        </pc:graphicFrameChg>
        <pc:graphicFrameChg chg="add mod">
          <ac:chgData name="Nicole Neely" userId="fdfbc51a35c1b4e8" providerId="LiveId" clId="{670A69DF-414D-43D4-97FC-877003EC19FC}" dt="2022-07-15T17:56:59.215" v="174"/>
          <ac:graphicFrameMkLst>
            <pc:docMk/>
            <pc:sldMk cId="838416083" sldId="279"/>
            <ac:graphicFrameMk id="12" creationId="{8B5EC89D-4924-5DDC-7434-91F3639382BF}"/>
          </ac:graphicFrameMkLst>
        </pc:graphicFrameChg>
      </pc:sldChg>
      <pc:sldChg chg="modSp add del mod modNotesTx">
        <pc:chgData name="Nicole Neely" userId="fdfbc51a35c1b4e8" providerId="LiveId" clId="{670A69DF-414D-43D4-97FC-877003EC19FC}" dt="2022-07-21T22:13:57.538" v="10925" actId="2696"/>
        <pc:sldMkLst>
          <pc:docMk/>
          <pc:sldMk cId="1450610191" sldId="280"/>
        </pc:sldMkLst>
        <pc:spChg chg="mod">
          <ac:chgData name="Nicole Neely" userId="fdfbc51a35c1b4e8" providerId="LiveId" clId="{670A69DF-414D-43D4-97FC-877003EC19FC}" dt="2022-07-18T21:39:19.593" v="3902" actId="20577"/>
          <ac:spMkLst>
            <pc:docMk/>
            <pc:sldMk cId="1450610191" sldId="280"/>
            <ac:spMk id="2" creationId="{D256BD10-341F-4F0B-13E6-EA388D164F1A}"/>
          </ac:spMkLst>
        </pc:spChg>
        <pc:spChg chg="mod">
          <ac:chgData name="Nicole Neely" userId="fdfbc51a35c1b4e8" providerId="LiveId" clId="{670A69DF-414D-43D4-97FC-877003EC19FC}" dt="2022-07-21T22:12:11.037" v="10915" actId="20577"/>
          <ac:spMkLst>
            <pc:docMk/>
            <pc:sldMk cId="1450610191" sldId="280"/>
            <ac:spMk id="3" creationId="{9C408513-B0BD-45C8-C526-C88702FE5B36}"/>
          </ac:spMkLst>
        </pc:spChg>
      </pc:sldChg>
      <pc:sldChg chg="addSp delSp modSp add mod modNotesTx">
        <pc:chgData name="Nicole Neely" userId="fdfbc51a35c1b4e8" providerId="LiveId" clId="{670A69DF-414D-43D4-97FC-877003EC19FC}" dt="2022-07-25T18:25:21.993" v="15754" actId="20577"/>
        <pc:sldMkLst>
          <pc:docMk/>
          <pc:sldMk cId="3320805002" sldId="281"/>
        </pc:sldMkLst>
        <pc:spChg chg="add mod ord">
          <ac:chgData name="Nicole Neely" userId="fdfbc51a35c1b4e8" providerId="LiveId" clId="{670A69DF-414D-43D4-97FC-877003EC19FC}" dt="2022-07-25T18:21:34.330" v="15730" actId="20577"/>
          <ac:spMkLst>
            <pc:docMk/>
            <pc:sldMk cId="3320805002" sldId="281"/>
            <ac:spMk id="2" creationId="{212E76DE-04A5-DE57-6F0B-4D8760D046F1}"/>
          </ac:spMkLst>
        </pc:spChg>
        <pc:spChg chg="add mod">
          <ac:chgData name="Nicole Neely" userId="fdfbc51a35c1b4e8" providerId="LiveId" clId="{670A69DF-414D-43D4-97FC-877003EC19FC}" dt="2022-07-22T00:47:30.897" v="12060" actId="207"/>
          <ac:spMkLst>
            <pc:docMk/>
            <pc:sldMk cId="3320805002" sldId="281"/>
            <ac:spMk id="3" creationId="{D7CB3F07-4BB8-E63F-B073-17FE18609989}"/>
          </ac:spMkLst>
        </pc:spChg>
        <pc:spChg chg="mod">
          <ac:chgData name="Nicole Neely" userId="fdfbc51a35c1b4e8" providerId="LiveId" clId="{670A69DF-414D-43D4-97FC-877003EC19FC}" dt="2022-07-22T17:32:54.907" v="13407" actId="20577"/>
          <ac:spMkLst>
            <pc:docMk/>
            <pc:sldMk cId="3320805002" sldId="281"/>
            <ac:spMk id="22" creationId="{5F9C0E92-A4B8-8C70-7D11-492957690734}"/>
          </ac:spMkLst>
        </pc:spChg>
        <pc:spChg chg="del mod">
          <ac:chgData name="Nicole Neely" userId="fdfbc51a35c1b4e8" providerId="LiveId" clId="{670A69DF-414D-43D4-97FC-877003EC19FC}" dt="2022-07-21T22:19:37.407" v="11108"/>
          <ac:spMkLst>
            <pc:docMk/>
            <pc:sldMk cId="3320805002" sldId="281"/>
            <ac:spMk id="23" creationId="{74EB9600-514D-B790-493D-CE78866C73EC}"/>
          </ac:spMkLst>
        </pc:spChg>
        <pc:graphicFrameChg chg="add del mod">
          <ac:chgData name="Nicole Neely" userId="fdfbc51a35c1b4e8" providerId="LiveId" clId="{670A69DF-414D-43D4-97FC-877003EC19FC}" dt="2022-07-22T17:54:32.971" v="13416" actId="478"/>
          <ac:graphicFrameMkLst>
            <pc:docMk/>
            <pc:sldMk cId="3320805002" sldId="281"/>
            <ac:graphicFrameMk id="9" creationId="{772EBDAC-E0B7-9631-E8C0-AA413ACAA3A8}"/>
          </ac:graphicFrameMkLst>
        </pc:graphicFrameChg>
        <pc:graphicFrameChg chg="add del mod">
          <ac:chgData name="Nicole Neely" userId="fdfbc51a35c1b4e8" providerId="LiveId" clId="{670A69DF-414D-43D4-97FC-877003EC19FC}" dt="2022-07-22T17:54:25.345" v="13414" actId="21"/>
          <ac:graphicFrameMkLst>
            <pc:docMk/>
            <pc:sldMk cId="3320805002" sldId="281"/>
            <ac:graphicFrameMk id="10" creationId="{772EBDAC-E0B7-9631-E8C0-AA413ACAA3A8}"/>
          </ac:graphicFrameMkLst>
        </pc:graphicFrameChg>
        <pc:graphicFrameChg chg="add mod ord">
          <ac:chgData name="Nicole Neely" userId="fdfbc51a35c1b4e8" providerId="LiveId" clId="{670A69DF-414D-43D4-97FC-877003EC19FC}" dt="2022-07-25T18:21:18.552" v="15714"/>
          <ac:graphicFrameMkLst>
            <pc:docMk/>
            <pc:sldMk cId="3320805002" sldId="281"/>
            <ac:graphicFrameMk id="11" creationId="{3FE56EC9-8E9A-9C23-4525-6178EE08C462}"/>
          </ac:graphicFrameMkLst>
        </pc:graphicFrameChg>
        <pc:graphicFrameChg chg="del">
          <ac:chgData name="Nicole Neely" userId="fdfbc51a35c1b4e8" providerId="LiveId" clId="{670A69DF-414D-43D4-97FC-877003EC19FC}" dt="2022-07-15T18:20:26.622" v="284" actId="478"/>
          <ac:graphicFrameMkLst>
            <pc:docMk/>
            <pc:sldMk cId="3320805002" sldId="281"/>
            <ac:graphicFrameMk id="11" creationId="{A4585B77-FEBD-CDF5-7C3F-C450B455266C}"/>
          </ac:graphicFrameMkLst>
        </pc:graphicFrameChg>
        <pc:graphicFrameChg chg="del">
          <ac:chgData name="Nicole Neely" userId="fdfbc51a35c1b4e8" providerId="LiveId" clId="{670A69DF-414D-43D4-97FC-877003EC19FC}" dt="2022-07-15T18:20:28.036" v="285" actId="478"/>
          <ac:graphicFrameMkLst>
            <pc:docMk/>
            <pc:sldMk cId="3320805002" sldId="281"/>
            <ac:graphicFrameMk id="12" creationId="{8B5EC89D-4924-5DDC-7434-91F3639382BF}"/>
          </ac:graphicFrameMkLst>
        </pc:graphicFrameChg>
      </pc:sldChg>
      <pc:sldChg chg="modSp new del mod">
        <pc:chgData name="Nicole Neely" userId="fdfbc51a35c1b4e8" providerId="LiveId" clId="{670A69DF-414D-43D4-97FC-877003EC19FC}" dt="2022-07-20T17:14:21.805" v="9168" actId="2696"/>
        <pc:sldMkLst>
          <pc:docMk/>
          <pc:sldMk cId="732159840" sldId="282"/>
        </pc:sldMkLst>
        <pc:spChg chg="mod">
          <ac:chgData name="Nicole Neely" userId="fdfbc51a35c1b4e8" providerId="LiveId" clId="{670A69DF-414D-43D4-97FC-877003EC19FC}" dt="2022-07-15T21:31:18.467" v="548" actId="20577"/>
          <ac:spMkLst>
            <pc:docMk/>
            <pc:sldMk cId="732159840" sldId="282"/>
            <ac:spMk id="2" creationId="{F2F978A3-5C36-3EA5-D82B-51F615A0B207}"/>
          </ac:spMkLst>
        </pc:spChg>
        <pc:spChg chg="mod">
          <ac:chgData name="Nicole Neely" userId="fdfbc51a35c1b4e8" providerId="LiveId" clId="{670A69DF-414D-43D4-97FC-877003EC19FC}" dt="2022-07-20T17:14:13.117" v="9153" actId="21"/>
          <ac:spMkLst>
            <pc:docMk/>
            <pc:sldMk cId="732159840" sldId="282"/>
            <ac:spMk id="3" creationId="{45A9C7FE-D8A8-9645-6F32-893A84FFA53D}"/>
          </ac:spMkLst>
        </pc:spChg>
      </pc:sldChg>
      <pc:sldChg chg="new del">
        <pc:chgData name="Nicole Neely" userId="fdfbc51a35c1b4e8" providerId="LiveId" clId="{670A69DF-414D-43D4-97FC-877003EC19FC}" dt="2022-07-15T18:24:04.922" v="530" actId="680"/>
        <pc:sldMkLst>
          <pc:docMk/>
          <pc:sldMk cId="1229038012" sldId="282"/>
        </pc:sldMkLst>
      </pc:sldChg>
      <pc:sldChg chg="modSp add mod modNotesTx">
        <pc:chgData name="Nicole Neely" userId="fdfbc51a35c1b4e8" providerId="LiveId" clId="{670A69DF-414D-43D4-97FC-877003EC19FC}" dt="2022-07-25T18:27:01.448" v="15764" actId="20577"/>
        <pc:sldMkLst>
          <pc:docMk/>
          <pc:sldMk cId="2030277695" sldId="283"/>
        </pc:sldMkLst>
        <pc:spChg chg="mod">
          <ac:chgData name="Nicole Neely" userId="fdfbc51a35c1b4e8" providerId="LiveId" clId="{670A69DF-414D-43D4-97FC-877003EC19FC}" dt="2022-07-18T21:39:15.288" v="3898" actId="20577"/>
          <ac:spMkLst>
            <pc:docMk/>
            <pc:sldMk cId="2030277695" sldId="283"/>
            <ac:spMk id="2" creationId="{D256BD10-341F-4F0B-13E6-EA388D164F1A}"/>
          </ac:spMkLst>
        </pc:spChg>
        <pc:spChg chg="mod">
          <ac:chgData name="Nicole Neely" userId="fdfbc51a35c1b4e8" providerId="LiveId" clId="{670A69DF-414D-43D4-97FC-877003EC19FC}" dt="2022-07-25T18:27:01.448" v="15764" actId="20577"/>
          <ac:spMkLst>
            <pc:docMk/>
            <pc:sldMk cId="2030277695" sldId="283"/>
            <ac:spMk id="3" creationId="{9C408513-B0BD-45C8-C526-C88702FE5B36}"/>
          </ac:spMkLst>
        </pc:spChg>
      </pc:sldChg>
      <pc:sldChg chg="modSp add mod ord modNotesTx">
        <pc:chgData name="Nicole Neely" userId="fdfbc51a35c1b4e8" providerId="LiveId" clId="{670A69DF-414D-43D4-97FC-877003EC19FC}" dt="2022-07-22T18:21:58.355" v="13485" actId="20577"/>
        <pc:sldMkLst>
          <pc:docMk/>
          <pc:sldMk cId="3031514526" sldId="284"/>
        </pc:sldMkLst>
        <pc:spChg chg="mod">
          <ac:chgData name="Nicole Neely" userId="fdfbc51a35c1b4e8" providerId="LiveId" clId="{670A69DF-414D-43D4-97FC-877003EC19FC}" dt="2022-07-19T19:33:58.689" v="6868" actId="20577"/>
          <ac:spMkLst>
            <pc:docMk/>
            <pc:sldMk cId="3031514526" sldId="284"/>
            <ac:spMk id="2" creationId="{D5E24D34-648C-3068-25EF-FE13C8117E40}"/>
          </ac:spMkLst>
        </pc:spChg>
        <pc:spChg chg="mod">
          <ac:chgData name="Nicole Neely" userId="fdfbc51a35c1b4e8" providerId="LiveId" clId="{670A69DF-414D-43D4-97FC-877003EC19FC}" dt="2022-07-22T18:21:58.355" v="13485" actId="20577"/>
          <ac:spMkLst>
            <pc:docMk/>
            <pc:sldMk cId="3031514526" sldId="284"/>
            <ac:spMk id="3" creationId="{880C1FC6-16BF-89A6-2D53-B9279EB574CD}"/>
          </ac:spMkLst>
        </pc:spChg>
      </pc:sldChg>
      <pc:sldChg chg="addSp delSp modSp add mod setBg modNotesTx">
        <pc:chgData name="Nicole Neely" userId="fdfbc51a35c1b4e8" providerId="LiveId" clId="{670A69DF-414D-43D4-97FC-877003EC19FC}" dt="2022-07-19T19:16:44.448" v="5983" actId="20577"/>
        <pc:sldMkLst>
          <pc:docMk/>
          <pc:sldMk cId="353298717" sldId="285"/>
        </pc:sldMkLst>
        <pc:spChg chg="mod ord">
          <ac:chgData name="Nicole Neely" userId="fdfbc51a35c1b4e8" providerId="LiveId" clId="{670A69DF-414D-43D4-97FC-877003EC19FC}" dt="2022-07-18T22:44:25.984" v="5536" actId="166"/>
          <ac:spMkLst>
            <pc:docMk/>
            <pc:sldMk cId="353298717" sldId="285"/>
            <ac:spMk id="2" creationId="{DF1B2F56-E24F-217E-F02F-AD39F0A38442}"/>
          </ac:spMkLst>
        </pc:spChg>
        <pc:spChg chg="add mod">
          <ac:chgData name="Nicole Neely" userId="fdfbc51a35c1b4e8" providerId="LiveId" clId="{670A69DF-414D-43D4-97FC-877003EC19FC}" dt="2022-07-18T22:15:22.226" v="4738" actId="14100"/>
          <ac:spMkLst>
            <pc:docMk/>
            <pc:sldMk cId="353298717" sldId="285"/>
            <ac:spMk id="4" creationId="{0545AFE5-17B8-63AB-8BA9-891EC7B9F4EE}"/>
          </ac:spMkLst>
        </pc:spChg>
        <pc:spChg chg="add del mod">
          <ac:chgData name="Nicole Neely" userId="fdfbc51a35c1b4e8" providerId="LiveId" clId="{670A69DF-414D-43D4-97FC-877003EC19FC}" dt="2022-07-15T21:41:04.924" v="1572" actId="478"/>
          <ac:spMkLst>
            <pc:docMk/>
            <pc:sldMk cId="353298717" sldId="285"/>
            <ac:spMk id="5" creationId="{1E51B39D-4302-F970-C25D-F47E6393A670}"/>
          </ac:spMkLst>
        </pc:spChg>
        <pc:spChg chg="add mod">
          <ac:chgData name="Nicole Neely" userId="fdfbc51a35c1b4e8" providerId="LiveId" clId="{670A69DF-414D-43D4-97FC-877003EC19FC}" dt="2022-07-18T22:42:37.741" v="5524" actId="2085"/>
          <ac:spMkLst>
            <pc:docMk/>
            <pc:sldMk cId="353298717" sldId="285"/>
            <ac:spMk id="5" creationId="{94BA7044-DBC0-B537-1A13-5EC83D9FABDB}"/>
          </ac:spMkLst>
        </pc:spChg>
        <pc:spChg chg="add mod">
          <ac:chgData name="Nicole Neely" userId="fdfbc51a35c1b4e8" providerId="LiveId" clId="{670A69DF-414D-43D4-97FC-877003EC19FC}" dt="2022-07-18T22:44:55.333" v="5540" actId="14100"/>
          <ac:spMkLst>
            <pc:docMk/>
            <pc:sldMk cId="353298717" sldId="285"/>
            <ac:spMk id="6" creationId="{E8B8D698-7B9E-8630-56AA-71C712D514E4}"/>
          </ac:spMkLst>
        </pc:spChg>
        <pc:spChg chg="add del mod">
          <ac:chgData name="Nicole Neely" userId="fdfbc51a35c1b4e8" providerId="LiveId" clId="{670A69DF-414D-43D4-97FC-877003EC19FC}" dt="2022-07-18T22:48:34.815" v="5554" actId="478"/>
          <ac:spMkLst>
            <pc:docMk/>
            <pc:sldMk cId="353298717" sldId="285"/>
            <ac:spMk id="7" creationId="{9CCC8E36-F747-CE94-A551-CB00DDED853E}"/>
          </ac:spMkLst>
        </pc:spChg>
        <pc:spChg chg="del">
          <ac:chgData name="Nicole Neely" userId="fdfbc51a35c1b4e8" providerId="LiveId" clId="{670A69DF-414D-43D4-97FC-877003EC19FC}" dt="2022-07-15T21:41:08.276" v="1573" actId="478"/>
          <ac:spMkLst>
            <pc:docMk/>
            <pc:sldMk cId="353298717" sldId="285"/>
            <ac:spMk id="9" creationId="{7A575C29-0305-B84D-78EC-A2C0C3897438}"/>
          </ac:spMkLst>
        </pc:spChg>
        <pc:spChg chg="add mod ord">
          <ac:chgData name="Nicole Neely" userId="fdfbc51a35c1b4e8" providerId="LiveId" clId="{670A69DF-414D-43D4-97FC-877003EC19FC}" dt="2022-07-19T19:16:44.448" v="5983" actId="20577"/>
          <ac:spMkLst>
            <pc:docMk/>
            <pc:sldMk cId="353298717" sldId="285"/>
            <ac:spMk id="14" creationId="{99B0CFD2-4BF4-3FB7-09D8-1CE1C5376FC2}"/>
          </ac:spMkLst>
        </pc:spChg>
        <pc:spChg chg="add mod">
          <ac:chgData name="Nicole Neely" userId="fdfbc51a35c1b4e8" providerId="LiveId" clId="{670A69DF-414D-43D4-97FC-877003EC19FC}" dt="2022-07-18T22:15:06.565" v="4736" actId="207"/>
          <ac:spMkLst>
            <pc:docMk/>
            <pc:sldMk cId="353298717" sldId="285"/>
            <ac:spMk id="17" creationId="{0551D333-D1FC-11AB-0357-D71C8A975C09}"/>
          </ac:spMkLst>
        </pc:spChg>
        <pc:spChg chg="add mod">
          <ac:chgData name="Nicole Neely" userId="fdfbc51a35c1b4e8" providerId="LiveId" clId="{670A69DF-414D-43D4-97FC-877003EC19FC}" dt="2022-07-18T22:24:33.010" v="5382" actId="1076"/>
          <ac:spMkLst>
            <pc:docMk/>
            <pc:sldMk cId="353298717" sldId="285"/>
            <ac:spMk id="18" creationId="{6A63495E-DBC5-9CE8-246C-1A1DFABCD4E7}"/>
          </ac:spMkLst>
        </pc:spChg>
        <pc:spChg chg="add del mod">
          <ac:chgData name="Nicole Neely" userId="fdfbc51a35c1b4e8" providerId="LiveId" clId="{670A69DF-414D-43D4-97FC-877003EC19FC}" dt="2022-07-18T22:24:17.723" v="5378"/>
          <ac:spMkLst>
            <pc:docMk/>
            <pc:sldMk cId="353298717" sldId="285"/>
            <ac:spMk id="19" creationId="{88A518D7-C93B-CBB3-CCF4-0FF0608887F1}"/>
          </ac:spMkLst>
        </pc:spChg>
        <pc:spChg chg="add del">
          <ac:chgData name="Nicole Neely" userId="fdfbc51a35c1b4e8" providerId="LiveId" clId="{670A69DF-414D-43D4-97FC-877003EC19FC}" dt="2022-07-18T22:09:13.581" v="4408" actId="26606"/>
          <ac:spMkLst>
            <pc:docMk/>
            <pc:sldMk cId="353298717" sldId="285"/>
            <ac:spMk id="27" creationId="{9F4444CE-BC8D-4D61-B303-4C05614E62AB}"/>
          </ac:spMkLst>
        </pc:spChg>
        <pc:spChg chg="add del">
          <ac:chgData name="Nicole Neely" userId="fdfbc51a35c1b4e8" providerId="LiveId" clId="{670A69DF-414D-43D4-97FC-877003EC19FC}" dt="2022-07-18T22:09:13.581" v="4408" actId="26606"/>
          <ac:spMkLst>
            <pc:docMk/>
            <pc:sldMk cId="353298717" sldId="285"/>
            <ac:spMk id="28" creationId="{73772B81-181F-48B7-8826-4D9686D15DF5}"/>
          </ac:spMkLst>
        </pc:spChg>
        <pc:spChg chg="add del">
          <ac:chgData name="Nicole Neely" userId="fdfbc51a35c1b4e8" providerId="LiveId" clId="{670A69DF-414D-43D4-97FC-877003EC19FC}" dt="2022-07-18T22:09:13.581" v="4408" actId="26606"/>
          <ac:spMkLst>
            <pc:docMk/>
            <pc:sldMk cId="353298717" sldId="285"/>
            <ac:spMk id="29" creationId="{B2205F6E-03C6-4E92-877C-E2482F6599AA}"/>
          </ac:spMkLst>
        </pc:spChg>
        <pc:spChg chg="add del">
          <ac:chgData name="Nicole Neely" userId="fdfbc51a35c1b4e8" providerId="LiveId" clId="{670A69DF-414D-43D4-97FC-877003EC19FC}" dt="2022-07-18T22:12:07.656" v="4542" actId="26606"/>
          <ac:spMkLst>
            <pc:docMk/>
            <pc:sldMk cId="353298717" sldId="285"/>
            <ac:spMk id="34" creationId="{9F4444CE-BC8D-4D61-B303-4C05614E62AB}"/>
          </ac:spMkLst>
        </pc:spChg>
        <pc:spChg chg="add del">
          <ac:chgData name="Nicole Neely" userId="fdfbc51a35c1b4e8" providerId="LiveId" clId="{670A69DF-414D-43D4-97FC-877003EC19FC}" dt="2022-07-18T22:12:07.656" v="4542" actId="26606"/>
          <ac:spMkLst>
            <pc:docMk/>
            <pc:sldMk cId="353298717" sldId="285"/>
            <ac:spMk id="36" creationId="{62423CA5-E2E1-4789-B759-9906C1C94063}"/>
          </ac:spMkLst>
        </pc:spChg>
        <pc:spChg chg="add del">
          <ac:chgData name="Nicole Neely" userId="fdfbc51a35c1b4e8" providerId="LiveId" clId="{670A69DF-414D-43D4-97FC-877003EC19FC}" dt="2022-07-18T22:12:07.656" v="4542" actId="26606"/>
          <ac:spMkLst>
            <pc:docMk/>
            <pc:sldMk cId="353298717" sldId="285"/>
            <ac:spMk id="38" creationId="{73772B81-181F-48B7-8826-4D9686D15DF5}"/>
          </ac:spMkLst>
        </pc:spChg>
        <pc:spChg chg="add del">
          <ac:chgData name="Nicole Neely" userId="fdfbc51a35c1b4e8" providerId="LiveId" clId="{670A69DF-414D-43D4-97FC-877003EC19FC}" dt="2022-07-18T22:12:07.656" v="4542" actId="26606"/>
          <ac:spMkLst>
            <pc:docMk/>
            <pc:sldMk cId="353298717" sldId="285"/>
            <ac:spMk id="40" creationId="{B2205F6E-03C6-4E92-877C-E2482F6599AA}"/>
          </ac:spMkLst>
        </pc:spChg>
        <pc:spChg chg="add">
          <ac:chgData name="Nicole Neely" userId="fdfbc51a35c1b4e8" providerId="LiveId" clId="{670A69DF-414D-43D4-97FC-877003EC19FC}" dt="2022-07-18T22:12:07.656" v="4542" actId="26606"/>
          <ac:spMkLst>
            <pc:docMk/>
            <pc:sldMk cId="353298717" sldId="285"/>
            <ac:spMk id="45" creationId="{9F4444CE-BC8D-4D61-B303-4C05614E62AB}"/>
          </ac:spMkLst>
        </pc:spChg>
        <pc:spChg chg="add mod">
          <ac:chgData name="Nicole Neely" userId="fdfbc51a35c1b4e8" providerId="LiveId" clId="{670A69DF-414D-43D4-97FC-877003EC19FC}" dt="2022-07-18T22:39:36.789" v="5515" actId="207"/>
          <ac:spMkLst>
            <pc:docMk/>
            <pc:sldMk cId="353298717" sldId="285"/>
            <ac:spMk id="47" creationId="{62423CA5-E2E1-4789-B759-9906C1C94063}"/>
          </ac:spMkLst>
        </pc:spChg>
        <pc:spChg chg="add mod modVis">
          <ac:chgData name="Nicole Neely" userId="fdfbc51a35c1b4e8" providerId="LiveId" clId="{670A69DF-414D-43D4-97FC-877003EC19FC}" dt="2022-07-18T22:39:34.871" v="5514" actId="207"/>
          <ac:spMkLst>
            <pc:docMk/>
            <pc:sldMk cId="353298717" sldId="285"/>
            <ac:spMk id="49" creationId="{73772B81-181F-48B7-8826-4D9686D15DF5}"/>
          </ac:spMkLst>
        </pc:spChg>
        <pc:spChg chg="add mod">
          <ac:chgData name="Nicole Neely" userId="fdfbc51a35c1b4e8" providerId="LiveId" clId="{670A69DF-414D-43D4-97FC-877003EC19FC}" dt="2022-07-18T22:38:52.838" v="5513" actId="207"/>
          <ac:spMkLst>
            <pc:docMk/>
            <pc:sldMk cId="353298717" sldId="285"/>
            <ac:spMk id="51" creationId="{B2205F6E-03C6-4E92-877C-E2482F6599AA}"/>
          </ac:spMkLst>
        </pc:spChg>
        <pc:graphicFrameChg chg="del">
          <ac:chgData name="Nicole Neely" userId="fdfbc51a35c1b4e8" providerId="LiveId" clId="{670A69DF-414D-43D4-97FC-877003EC19FC}" dt="2022-07-15T21:41:01.451" v="1571" actId="478"/>
          <ac:graphicFrameMkLst>
            <pc:docMk/>
            <pc:sldMk cId="353298717" sldId="285"/>
            <ac:graphicFrameMk id="30" creationId="{0BE07EDA-63A0-89F5-A1F0-21BC31E3FDA5}"/>
          </ac:graphicFrameMkLst>
        </pc:graphicFrameChg>
        <pc:picChg chg="add mod">
          <ac:chgData name="Nicole Neely" userId="fdfbc51a35c1b4e8" providerId="LiveId" clId="{670A69DF-414D-43D4-97FC-877003EC19FC}" dt="2022-07-18T22:12:43.372" v="4548" actId="1076"/>
          <ac:picMkLst>
            <pc:docMk/>
            <pc:sldMk cId="353298717" sldId="285"/>
            <ac:picMk id="3" creationId="{80F7EE41-5FCA-882C-5286-2AF39BBA98C1}"/>
          </ac:picMkLst>
        </pc:picChg>
        <pc:picChg chg="del">
          <ac:chgData name="Nicole Neely" userId="fdfbc51a35c1b4e8" providerId="LiveId" clId="{670A69DF-414D-43D4-97FC-877003EC19FC}" dt="2022-07-15T21:41:08.276" v="1573" actId="478"/>
          <ac:picMkLst>
            <pc:docMk/>
            <pc:sldMk cId="353298717" sldId="285"/>
            <ac:picMk id="4" creationId="{29C93592-280A-CF2D-ED88-20583B965C80}"/>
          </ac:picMkLst>
        </pc:picChg>
        <pc:picChg chg="del">
          <ac:chgData name="Nicole Neely" userId="fdfbc51a35c1b4e8" providerId="LiveId" clId="{670A69DF-414D-43D4-97FC-877003EC19FC}" dt="2022-07-15T21:41:08.276" v="1573" actId="478"/>
          <ac:picMkLst>
            <pc:docMk/>
            <pc:sldMk cId="353298717" sldId="285"/>
            <ac:picMk id="6" creationId="{1F1A842F-180B-DDA9-3AB7-EAD818732674}"/>
          </ac:picMkLst>
        </pc:picChg>
        <pc:picChg chg="del">
          <ac:chgData name="Nicole Neely" userId="fdfbc51a35c1b4e8" providerId="LiveId" clId="{670A69DF-414D-43D4-97FC-877003EC19FC}" dt="2022-07-15T21:41:08.276" v="1573" actId="478"/>
          <ac:picMkLst>
            <pc:docMk/>
            <pc:sldMk cId="353298717" sldId="285"/>
            <ac:picMk id="8" creationId="{9B1CC1C6-3803-09DB-CA98-0900DDB9A6F8}"/>
          </ac:picMkLst>
        </pc:picChg>
        <pc:picChg chg="del">
          <ac:chgData name="Nicole Neely" userId="fdfbc51a35c1b4e8" providerId="LiveId" clId="{670A69DF-414D-43D4-97FC-877003EC19FC}" dt="2022-07-15T21:40:59.668" v="1570" actId="478"/>
          <ac:picMkLst>
            <pc:docMk/>
            <pc:sldMk cId="353298717" sldId="285"/>
            <ac:picMk id="13" creationId="{9FEDC9AA-B84A-F382-7845-510029E28F43}"/>
          </ac:picMkLst>
        </pc:picChg>
      </pc:sldChg>
      <pc:sldChg chg="modSp new del mod">
        <pc:chgData name="Nicole Neely" userId="fdfbc51a35c1b4e8" providerId="LiveId" clId="{670A69DF-414D-43D4-97FC-877003EC19FC}" dt="2022-07-15T21:40:45.151" v="1554" actId="2696"/>
        <pc:sldMkLst>
          <pc:docMk/>
          <pc:sldMk cId="474020734" sldId="285"/>
        </pc:sldMkLst>
        <pc:spChg chg="mod">
          <ac:chgData name="Nicole Neely" userId="fdfbc51a35c1b4e8" providerId="LiveId" clId="{670A69DF-414D-43D4-97FC-877003EC19FC}" dt="2022-07-15T21:40:30.119" v="1553" actId="20577"/>
          <ac:spMkLst>
            <pc:docMk/>
            <pc:sldMk cId="474020734" sldId="285"/>
            <ac:spMk id="2" creationId="{A4F8DE53-B2F5-9EBA-975E-D2167F91132D}"/>
          </ac:spMkLst>
        </pc:spChg>
      </pc:sldChg>
      <pc:sldChg chg="addSp delSp modSp add del mod ord">
        <pc:chgData name="Nicole Neely" userId="fdfbc51a35c1b4e8" providerId="LiveId" clId="{670A69DF-414D-43D4-97FC-877003EC19FC}" dt="2022-07-19T19:12:12.445" v="5569" actId="2696"/>
        <pc:sldMkLst>
          <pc:docMk/>
          <pc:sldMk cId="2237871860" sldId="286"/>
        </pc:sldMkLst>
        <pc:spChg chg="mod">
          <ac:chgData name="Nicole Neely" userId="fdfbc51a35c1b4e8" providerId="LiveId" clId="{670A69DF-414D-43D4-97FC-877003EC19FC}" dt="2022-07-15T21:41:23.783" v="1585" actId="20577"/>
          <ac:spMkLst>
            <pc:docMk/>
            <pc:sldMk cId="2237871860" sldId="286"/>
            <ac:spMk id="2" creationId="{DF1B2F56-E24F-217E-F02F-AD39F0A38442}"/>
          </ac:spMkLst>
        </pc:spChg>
        <pc:spChg chg="add del mod">
          <ac:chgData name="Nicole Neely" userId="fdfbc51a35c1b4e8" providerId="LiveId" clId="{670A69DF-414D-43D4-97FC-877003EC19FC}" dt="2022-07-15T23:07:45.689" v="2086" actId="478"/>
          <ac:spMkLst>
            <pc:docMk/>
            <pc:sldMk cId="2237871860" sldId="286"/>
            <ac:spMk id="3" creationId="{778B8FA1-3B97-3DB7-FAC2-2F9CB0DA1B06}"/>
          </ac:spMkLst>
        </pc:spChg>
        <pc:spChg chg="add mod">
          <ac:chgData name="Nicole Neely" userId="fdfbc51a35c1b4e8" providerId="LiveId" clId="{670A69DF-414D-43D4-97FC-877003EC19FC}" dt="2022-07-15T23:08:04.609" v="2116" actId="1076"/>
          <ac:spMkLst>
            <pc:docMk/>
            <pc:sldMk cId="2237871860" sldId="286"/>
            <ac:spMk id="7" creationId="{67C49504-3E35-1827-C1B0-6003BF37D835}"/>
          </ac:spMkLst>
        </pc:spChg>
      </pc:sldChg>
      <pc:sldChg chg="addSp delSp modSp add mod modNotesTx">
        <pc:chgData name="Nicole Neely" userId="fdfbc51a35c1b4e8" providerId="LiveId" clId="{670A69DF-414D-43D4-97FC-877003EC19FC}" dt="2022-07-25T21:10:47.476" v="15818" actId="1036"/>
        <pc:sldMkLst>
          <pc:docMk/>
          <pc:sldMk cId="1690915682" sldId="287"/>
        </pc:sldMkLst>
        <pc:spChg chg="add del mod">
          <ac:chgData name="Nicole Neely" userId="fdfbc51a35c1b4e8" providerId="LiveId" clId="{670A69DF-414D-43D4-97FC-877003EC19FC}" dt="2022-07-19T21:21:30.726" v="7981" actId="478"/>
          <ac:spMkLst>
            <pc:docMk/>
            <pc:sldMk cId="1690915682" sldId="287"/>
            <ac:spMk id="6" creationId="{F56864F1-AD80-C3A4-74BC-24C5EEC59733}"/>
          </ac:spMkLst>
        </pc:spChg>
        <pc:spChg chg="add mod">
          <ac:chgData name="Nicole Neely" userId="fdfbc51a35c1b4e8" providerId="LiveId" clId="{670A69DF-414D-43D4-97FC-877003EC19FC}" dt="2022-07-19T22:00:34.506" v="9152" actId="20577"/>
          <ac:spMkLst>
            <pc:docMk/>
            <pc:sldMk cId="1690915682" sldId="287"/>
            <ac:spMk id="7" creationId="{8BA8D071-B7A2-9D23-2BD0-505676CB40EC}"/>
          </ac:spMkLst>
        </pc:spChg>
        <pc:spChg chg="add mod">
          <ac:chgData name="Nicole Neely" userId="fdfbc51a35c1b4e8" providerId="LiveId" clId="{670A69DF-414D-43D4-97FC-877003EC19FC}" dt="2022-07-25T18:24:33.492" v="15751" actId="1076"/>
          <ac:spMkLst>
            <pc:docMk/>
            <pc:sldMk cId="1690915682" sldId="287"/>
            <ac:spMk id="8" creationId="{5FF3794F-E29C-9640-D94B-F8337A0375A8}"/>
          </ac:spMkLst>
        </pc:spChg>
        <pc:spChg chg="add mod">
          <ac:chgData name="Nicole Neely" userId="fdfbc51a35c1b4e8" providerId="LiveId" clId="{670A69DF-414D-43D4-97FC-877003EC19FC}" dt="2022-07-25T18:23:27.603" v="15741" actId="207"/>
          <ac:spMkLst>
            <pc:docMk/>
            <pc:sldMk cId="1690915682" sldId="287"/>
            <ac:spMk id="9" creationId="{63CABBC5-520E-2682-D231-D442EAA12781}"/>
          </ac:spMkLst>
        </pc:spChg>
        <pc:spChg chg="add mod">
          <ac:chgData name="Nicole Neely" userId="fdfbc51a35c1b4e8" providerId="LiveId" clId="{670A69DF-414D-43D4-97FC-877003EC19FC}" dt="2022-07-25T18:23:30.513" v="15742" actId="207"/>
          <ac:spMkLst>
            <pc:docMk/>
            <pc:sldMk cId="1690915682" sldId="287"/>
            <ac:spMk id="10" creationId="{06DC8509-B644-32D7-0EFF-D71635283131}"/>
          </ac:spMkLst>
        </pc:spChg>
        <pc:spChg chg="mod">
          <ac:chgData name="Nicole Neely" userId="fdfbc51a35c1b4e8" providerId="LiveId" clId="{670A69DF-414D-43D4-97FC-877003EC19FC}" dt="2022-07-19T21:23:07.892" v="7995" actId="207"/>
          <ac:spMkLst>
            <pc:docMk/>
            <pc:sldMk cId="1690915682" sldId="287"/>
            <ac:spMk id="13" creationId="{8B41C48B-886F-5B81-8F12-1FFC1A31A8C8}"/>
          </ac:spMkLst>
        </pc:spChg>
        <pc:spChg chg="mod">
          <ac:chgData name="Nicole Neely" userId="fdfbc51a35c1b4e8" providerId="LiveId" clId="{670A69DF-414D-43D4-97FC-877003EC19FC}" dt="2022-07-19T21:21:23.054" v="7980"/>
          <ac:spMkLst>
            <pc:docMk/>
            <pc:sldMk cId="1690915682" sldId="287"/>
            <ac:spMk id="22" creationId="{FA2AB240-E8E6-A44F-1DA5-E98A557120A7}"/>
          </ac:spMkLst>
        </pc:spChg>
        <pc:spChg chg="del mod">
          <ac:chgData name="Nicole Neely" userId="fdfbc51a35c1b4e8" providerId="LiveId" clId="{670A69DF-414D-43D4-97FC-877003EC19FC}" dt="2022-07-15T23:13:03.742" v="2275" actId="478"/>
          <ac:spMkLst>
            <pc:docMk/>
            <pc:sldMk cId="1690915682" sldId="287"/>
            <ac:spMk id="23" creationId="{F8EFFF93-977E-7012-5095-DF3B8F76644D}"/>
          </ac:spMkLst>
        </pc:spChg>
        <pc:spChg chg="del">
          <ac:chgData name="Nicole Neely" userId="fdfbc51a35c1b4e8" providerId="LiveId" clId="{670A69DF-414D-43D4-97FC-877003EC19FC}" dt="2022-07-15T23:13:00.270" v="2272" actId="478"/>
          <ac:spMkLst>
            <pc:docMk/>
            <pc:sldMk cId="1690915682" sldId="287"/>
            <ac:spMk id="24" creationId="{F96D6B18-9CAB-FFA4-39DE-802C630AD173}"/>
          </ac:spMkLst>
        </pc:spChg>
        <pc:spChg chg="mod">
          <ac:chgData name="Nicole Neely" userId="fdfbc51a35c1b4e8" providerId="LiveId" clId="{670A69DF-414D-43D4-97FC-877003EC19FC}" dt="2022-07-22T17:04:00.234" v="12447" actId="20577"/>
          <ac:spMkLst>
            <pc:docMk/>
            <pc:sldMk cId="1690915682" sldId="287"/>
            <ac:spMk id="25" creationId="{E0613345-C35E-4D4E-FF55-5F20BFFB134C}"/>
          </ac:spMkLst>
        </pc:spChg>
        <pc:spChg chg="del mod">
          <ac:chgData name="Nicole Neely" userId="fdfbc51a35c1b4e8" providerId="LiveId" clId="{670A69DF-414D-43D4-97FC-877003EC19FC}" dt="2022-07-15T23:13:06.680" v="2277" actId="478"/>
          <ac:spMkLst>
            <pc:docMk/>
            <pc:sldMk cId="1690915682" sldId="287"/>
            <ac:spMk id="26" creationId="{A3EBC63B-0D6A-204D-5C6D-2F49C715BBCB}"/>
          </ac:spMkLst>
        </pc:spChg>
        <pc:spChg chg="add mod">
          <ac:chgData name="Nicole Neely" userId="fdfbc51a35c1b4e8" providerId="LiveId" clId="{670A69DF-414D-43D4-97FC-877003EC19FC}" dt="2022-07-19T21:23:29.248" v="8000" actId="208"/>
          <ac:spMkLst>
            <pc:docMk/>
            <pc:sldMk cId="1690915682" sldId="287"/>
            <ac:spMk id="30" creationId="{F3D31F01-C726-1B5F-9721-B605C6B51AD8}"/>
          </ac:spMkLst>
        </pc:spChg>
        <pc:spChg chg="add mod">
          <ac:chgData name="Nicole Neely" userId="fdfbc51a35c1b4e8" providerId="LiveId" clId="{670A69DF-414D-43D4-97FC-877003EC19FC}" dt="2022-07-19T21:23:44.889" v="8002" actId="208"/>
          <ac:spMkLst>
            <pc:docMk/>
            <pc:sldMk cId="1690915682" sldId="287"/>
            <ac:spMk id="31" creationId="{27D896B7-FF7E-9CAC-E09E-1B71967BF795}"/>
          </ac:spMkLst>
        </pc:spChg>
        <pc:spChg chg="add mod">
          <ac:chgData name="Nicole Neely" userId="fdfbc51a35c1b4e8" providerId="LiveId" clId="{670A69DF-414D-43D4-97FC-877003EC19FC}" dt="2022-07-25T21:10:47.476" v="15818" actId="1036"/>
          <ac:spMkLst>
            <pc:docMk/>
            <pc:sldMk cId="1690915682" sldId="287"/>
            <ac:spMk id="32" creationId="{7720F549-FB71-D854-2365-5C5F3C673FFE}"/>
          </ac:spMkLst>
        </pc:spChg>
        <pc:spChg chg="mod">
          <ac:chgData name="Nicole Neely" userId="fdfbc51a35c1b4e8" providerId="LiveId" clId="{670A69DF-414D-43D4-97FC-877003EC19FC}" dt="2022-07-19T21:25:37.457" v="8012" actId="6549"/>
          <ac:spMkLst>
            <pc:docMk/>
            <pc:sldMk cId="1690915682" sldId="287"/>
            <ac:spMk id="37" creationId="{EE056800-043F-FCA3-6BFD-8EC6BF6C1F03}"/>
          </ac:spMkLst>
        </pc:spChg>
        <pc:spChg chg="mod">
          <ac:chgData name="Nicole Neely" userId="fdfbc51a35c1b4e8" providerId="LiveId" clId="{670A69DF-414D-43D4-97FC-877003EC19FC}" dt="2022-07-19T21:25:06.053" v="8003"/>
          <ac:spMkLst>
            <pc:docMk/>
            <pc:sldMk cId="1690915682" sldId="287"/>
            <ac:spMk id="46" creationId="{D7EDD3B7-6D16-EC46-C335-CC65D01AE336}"/>
          </ac:spMkLst>
        </pc:spChg>
        <pc:grpChg chg="add mod">
          <ac:chgData name="Nicole Neely" userId="fdfbc51a35c1b4e8" providerId="LiveId" clId="{670A69DF-414D-43D4-97FC-877003EC19FC}" dt="2022-07-19T21:21:55.754" v="7983" actId="1076"/>
          <ac:grpSpMkLst>
            <pc:docMk/>
            <pc:sldMk cId="1690915682" sldId="287"/>
            <ac:grpSpMk id="2" creationId="{034D0730-36AE-90D5-88FB-5B2F163C3143}"/>
          </ac:grpSpMkLst>
        </pc:grpChg>
        <pc:grpChg chg="del">
          <ac:chgData name="Nicole Neely" userId="fdfbc51a35c1b4e8" providerId="LiveId" clId="{670A69DF-414D-43D4-97FC-877003EC19FC}" dt="2022-07-15T23:13:08.183" v="2278" actId="478"/>
          <ac:grpSpMkLst>
            <pc:docMk/>
            <pc:sldMk cId="1690915682" sldId="287"/>
            <ac:grpSpMk id="5" creationId="{CA38B664-9AF4-F267-76AB-4CAD702ED599}"/>
          </ac:grpSpMkLst>
        </pc:grpChg>
        <pc:grpChg chg="add del mod">
          <ac:chgData name="Nicole Neely" userId="fdfbc51a35c1b4e8" providerId="LiveId" clId="{670A69DF-414D-43D4-97FC-877003EC19FC}" dt="2022-07-19T21:25:11.666" v="8004" actId="478"/>
          <ac:grpSpMkLst>
            <pc:docMk/>
            <pc:sldMk cId="1690915682" sldId="287"/>
            <ac:grpSpMk id="11" creationId="{ECD38FFF-1D15-FA1B-7F35-56DC298453D1}"/>
          </ac:grpSpMkLst>
        </pc:grpChg>
        <pc:grpChg chg="mod">
          <ac:chgData name="Nicole Neely" userId="fdfbc51a35c1b4e8" providerId="LiveId" clId="{670A69DF-414D-43D4-97FC-877003EC19FC}" dt="2022-07-19T21:21:23.054" v="7980"/>
          <ac:grpSpMkLst>
            <pc:docMk/>
            <pc:sldMk cId="1690915682" sldId="287"/>
            <ac:grpSpMk id="12" creationId="{AB81CB08-C797-6806-2EBB-09504FBB43FE}"/>
          </ac:grpSpMkLst>
        </pc:grpChg>
        <pc:grpChg chg="mod">
          <ac:chgData name="Nicole Neely" userId="fdfbc51a35c1b4e8" providerId="LiveId" clId="{670A69DF-414D-43D4-97FC-877003EC19FC}" dt="2022-07-19T21:21:23.054" v="7980"/>
          <ac:grpSpMkLst>
            <pc:docMk/>
            <pc:sldMk cId="1690915682" sldId="287"/>
            <ac:grpSpMk id="14" creationId="{A017D655-D07C-C57A-BDC4-AF9E11AB243D}"/>
          </ac:grpSpMkLst>
        </pc:grpChg>
        <pc:grpChg chg="mod">
          <ac:chgData name="Nicole Neely" userId="fdfbc51a35c1b4e8" providerId="LiveId" clId="{670A69DF-414D-43D4-97FC-877003EC19FC}" dt="2022-07-19T21:21:23.054" v="7980"/>
          <ac:grpSpMkLst>
            <pc:docMk/>
            <pc:sldMk cId="1690915682" sldId="287"/>
            <ac:grpSpMk id="20" creationId="{70C927F5-056E-8C62-38D9-9D43F7125D3F}"/>
          </ac:grpSpMkLst>
        </pc:grpChg>
        <pc:grpChg chg="add mod">
          <ac:chgData name="Nicole Neely" userId="fdfbc51a35c1b4e8" providerId="LiveId" clId="{670A69DF-414D-43D4-97FC-877003EC19FC}" dt="2022-07-19T21:25:17.056" v="8005" actId="1076"/>
          <ac:grpSpMkLst>
            <pc:docMk/>
            <pc:sldMk cId="1690915682" sldId="287"/>
            <ac:grpSpMk id="33" creationId="{283C413E-FB63-10D0-5D71-7B60FE047998}"/>
          </ac:grpSpMkLst>
        </pc:grpChg>
        <pc:grpChg chg="mod">
          <ac:chgData name="Nicole Neely" userId="fdfbc51a35c1b4e8" providerId="LiveId" clId="{670A69DF-414D-43D4-97FC-877003EC19FC}" dt="2022-07-19T21:25:06.053" v="8003"/>
          <ac:grpSpMkLst>
            <pc:docMk/>
            <pc:sldMk cId="1690915682" sldId="287"/>
            <ac:grpSpMk id="34" creationId="{554D32DD-A528-186A-0623-3715E1F94165}"/>
          </ac:grpSpMkLst>
        </pc:grpChg>
        <pc:grpChg chg="mod">
          <ac:chgData name="Nicole Neely" userId="fdfbc51a35c1b4e8" providerId="LiveId" clId="{670A69DF-414D-43D4-97FC-877003EC19FC}" dt="2022-07-19T21:25:06.053" v="8003"/>
          <ac:grpSpMkLst>
            <pc:docMk/>
            <pc:sldMk cId="1690915682" sldId="287"/>
            <ac:grpSpMk id="36" creationId="{D302752F-86C8-937B-FAFA-7CD9E9CAF16A}"/>
          </ac:grpSpMkLst>
        </pc:grpChg>
        <pc:grpChg chg="mod">
          <ac:chgData name="Nicole Neely" userId="fdfbc51a35c1b4e8" providerId="LiveId" clId="{670A69DF-414D-43D4-97FC-877003EC19FC}" dt="2022-07-19T21:25:06.053" v="8003"/>
          <ac:grpSpMkLst>
            <pc:docMk/>
            <pc:sldMk cId="1690915682" sldId="287"/>
            <ac:grpSpMk id="38" creationId="{7BBF4FAF-9267-25AB-1E50-7E8AFE82C0AA}"/>
          </ac:grpSpMkLst>
        </pc:grpChg>
        <pc:grpChg chg="mod">
          <ac:chgData name="Nicole Neely" userId="fdfbc51a35c1b4e8" providerId="LiveId" clId="{670A69DF-414D-43D4-97FC-877003EC19FC}" dt="2022-07-19T21:25:06.053" v="8003"/>
          <ac:grpSpMkLst>
            <pc:docMk/>
            <pc:sldMk cId="1690915682" sldId="287"/>
            <ac:grpSpMk id="44" creationId="{186AF557-0C2D-2A68-4812-AD9AE79B458A}"/>
          </ac:grpSpMkLst>
        </pc:grpChg>
        <pc:picChg chg="mod">
          <ac:chgData name="Nicole Neely" userId="fdfbc51a35c1b4e8" providerId="LiveId" clId="{670A69DF-414D-43D4-97FC-877003EC19FC}" dt="2022-07-19T21:21:23.054" v="7980"/>
          <ac:picMkLst>
            <pc:docMk/>
            <pc:sldMk cId="1690915682" sldId="287"/>
            <ac:picMk id="15" creationId="{4398F272-5AFE-EF65-EE4D-07B4772A259B}"/>
          </ac:picMkLst>
        </pc:picChg>
        <pc:picChg chg="mod">
          <ac:chgData name="Nicole Neely" userId="fdfbc51a35c1b4e8" providerId="LiveId" clId="{670A69DF-414D-43D4-97FC-877003EC19FC}" dt="2022-07-19T21:21:23.054" v="7980"/>
          <ac:picMkLst>
            <pc:docMk/>
            <pc:sldMk cId="1690915682" sldId="287"/>
            <ac:picMk id="16" creationId="{4D818353-D1E9-BE51-20E6-89BB81D310BE}"/>
          </ac:picMkLst>
        </pc:picChg>
        <pc:picChg chg="mod">
          <ac:chgData name="Nicole Neely" userId="fdfbc51a35c1b4e8" providerId="LiveId" clId="{670A69DF-414D-43D4-97FC-877003EC19FC}" dt="2022-07-19T21:21:23.054" v="7980"/>
          <ac:picMkLst>
            <pc:docMk/>
            <pc:sldMk cId="1690915682" sldId="287"/>
            <ac:picMk id="17" creationId="{EB4307BD-491E-E384-2012-E5A72C896840}"/>
          </ac:picMkLst>
        </pc:picChg>
        <pc:picChg chg="mod">
          <ac:chgData name="Nicole Neely" userId="fdfbc51a35c1b4e8" providerId="LiveId" clId="{670A69DF-414D-43D4-97FC-877003EC19FC}" dt="2022-07-19T21:21:23.054" v="7980"/>
          <ac:picMkLst>
            <pc:docMk/>
            <pc:sldMk cId="1690915682" sldId="287"/>
            <ac:picMk id="18" creationId="{4619FB7A-C7F9-9F6D-52C3-CDF5B350BA50}"/>
          </ac:picMkLst>
        </pc:picChg>
        <pc:picChg chg="mod">
          <ac:chgData name="Nicole Neely" userId="fdfbc51a35c1b4e8" providerId="LiveId" clId="{670A69DF-414D-43D4-97FC-877003EC19FC}" dt="2022-07-19T21:21:23.054" v="7980"/>
          <ac:picMkLst>
            <pc:docMk/>
            <pc:sldMk cId="1690915682" sldId="287"/>
            <ac:picMk id="19" creationId="{E3E89CAD-4EB1-F5E7-AC67-A3195A85C322}"/>
          </ac:picMkLst>
        </pc:picChg>
        <pc:picChg chg="mod">
          <ac:chgData name="Nicole Neely" userId="fdfbc51a35c1b4e8" providerId="LiveId" clId="{670A69DF-414D-43D4-97FC-877003EC19FC}" dt="2022-07-19T21:21:23.054" v="7980"/>
          <ac:picMkLst>
            <pc:docMk/>
            <pc:sldMk cId="1690915682" sldId="287"/>
            <ac:picMk id="21" creationId="{65DCADD4-D7C2-AF72-C8D0-E42C6437F0A2}"/>
          </ac:picMkLst>
        </pc:picChg>
        <pc:picChg chg="mod">
          <ac:chgData name="Nicole Neely" userId="fdfbc51a35c1b4e8" providerId="LiveId" clId="{670A69DF-414D-43D4-97FC-877003EC19FC}" dt="2022-07-19T21:21:23.054" v="7980"/>
          <ac:picMkLst>
            <pc:docMk/>
            <pc:sldMk cId="1690915682" sldId="287"/>
            <ac:picMk id="23" creationId="{4E2323C0-1E82-7C62-B379-14A1B9107F37}"/>
          </ac:picMkLst>
        </pc:picChg>
        <pc:picChg chg="mod">
          <ac:chgData name="Nicole Neely" userId="fdfbc51a35c1b4e8" providerId="LiveId" clId="{670A69DF-414D-43D4-97FC-877003EC19FC}" dt="2022-07-19T21:21:23.054" v="7980"/>
          <ac:picMkLst>
            <pc:docMk/>
            <pc:sldMk cId="1690915682" sldId="287"/>
            <ac:picMk id="24" creationId="{926828EE-BFF3-2BE8-E17B-9E0202E8CC49}"/>
          </ac:picMkLst>
        </pc:picChg>
        <pc:picChg chg="mod">
          <ac:chgData name="Nicole Neely" userId="fdfbc51a35c1b4e8" providerId="LiveId" clId="{670A69DF-414D-43D4-97FC-877003EC19FC}" dt="2022-07-19T21:21:23.054" v="7980"/>
          <ac:picMkLst>
            <pc:docMk/>
            <pc:sldMk cId="1690915682" sldId="287"/>
            <ac:picMk id="26" creationId="{8A5B5ECF-DAC3-4DBF-EE63-ACCCEBA430FC}"/>
          </ac:picMkLst>
        </pc:picChg>
        <pc:picChg chg="mod">
          <ac:chgData name="Nicole Neely" userId="fdfbc51a35c1b4e8" providerId="LiveId" clId="{670A69DF-414D-43D4-97FC-877003EC19FC}" dt="2022-07-19T21:25:06.053" v="8003"/>
          <ac:picMkLst>
            <pc:docMk/>
            <pc:sldMk cId="1690915682" sldId="287"/>
            <ac:picMk id="35" creationId="{4776E1E7-E9BC-F526-A40A-C0C64BE2DD2E}"/>
          </ac:picMkLst>
        </pc:picChg>
        <pc:picChg chg="mod">
          <ac:chgData name="Nicole Neely" userId="fdfbc51a35c1b4e8" providerId="LiveId" clId="{670A69DF-414D-43D4-97FC-877003EC19FC}" dt="2022-07-19T21:25:06.053" v="8003"/>
          <ac:picMkLst>
            <pc:docMk/>
            <pc:sldMk cId="1690915682" sldId="287"/>
            <ac:picMk id="39" creationId="{A9205226-4534-5F09-42D6-6FF994AC230E}"/>
          </ac:picMkLst>
        </pc:picChg>
        <pc:picChg chg="mod">
          <ac:chgData name="Nicole Neely" userId="fdfbc51a35c1b4e8" providerId="LiveId" clId="{670A69DF-414D-43D4-97FC-877003EC19FC}" dt="2022-07-19T21:25:06.053" v="8003"/>
          <ac:picMkLst>
            <pc:docMk/>
            <pc:sldMk cId="1690915682" sldId="287"/>
            <ac:picMk id="40" creationId="{86CF3585-B8B8-DA7D-7A25-46C3704B4749}"/>
          </ac:picMkLst>
        </pc:picChg>
        <pc:picChg chg="mod">
          <ac:chgData name="Nicole Neely" userId="fdfbc51a35c1b4e8" providerId="LiveId" clId="{670A69DF-414D-43D4-97FC-877003EC19FC}" dt="2022-07-19T21:25:06.053" v="8003"/>
          <ac:picMkLst>
            <pc:docMk/>
            <pc:sldMk cId="1690915682" sldId="287"/>
            <ac:picMk id="41" creationId="{6BF93944-197E-0AAD-4D3D-6FC26A84CB5C}"/>
          </ac:picMkLst>
        </pc:picChg>
        <pc:picChg chg="mod">
          <ac:chgData name="Nicole Neely" userId="fdfbc51a35c1b4e8" providerId="LiveId" clId="{670A69DF-414D-43D4-97FC-877003EC19FC}" dt="2022-07-19T21:25:06.053" v="8003"/>
          <ac:picMkLst>
            <pc:docMk/>
            <pc:sldMk cId="1690915682" sldId="287"/>
            <ac:picMk id="42" creationId="{583C95C8-B996-3CBF-4E94-989660559E5C}"/>
          </ac:picMkLst>
        </pc:picChg>
        <pc:picChg chg="mod">
          <ac:chgData name="Nicole Neely" userId="fdfbc51a35c1b4e8" providerId="LiveId" clId="{670A69DF-414D-43D4-97FC-877003EC19FC}" dt="2022-07-19T21:25:06.053" v="8003"/>
          <ac:picMkLst>
            <pc:docMk/>
            <pc:sldMk cId="1690915682" sldId="287"/>
            <ac:picMk id="43" creationId="{B2EEC105-EA8F-F3BC-5CB3-2FFDE44290D5}"/>
          </ac:picMkLst>
        </pc:picChg>
        <pc:picChg chg="mod">
          <ac:chgData name="Nicole Neely" userId="fdfbc51a35c1b4e8" providerId="LiveId" clId="{670A69DF-414D-43D4-97FC-877003EC19FC}" dt="2022-07-19T21:25:06.053" v="8003"/>
          <ac:picMkLst>
            <pc:docMk/>
            <pc:sldMk cId="1690915682" sldId="287"/>
            <ac:picMk id="45" creationId="{62AF8CEE-294B-1DA4-68F8-4C1192617880}"/>
          </ac:picMkLst>
        </pc:picChg>
        <pc:picChg chg="mod">
          <ac:chgData name="Nicole Neely" userId="fdfbc51a35c1b4e8" providerId="LiveId" clId="{670A69DF-414D-43D4-97FC-877003EC19FC}" dt="2022-07-19T21:25:06.053" v="8003"/>
          <ac:picMkLst>
            <pc:docMk/>
            <pc:sldMk cId="1690915682" sldId="287"/>
            <ac:picMk id="47" creationId="{C9C09E66-30AF-C1A9-9F29-21E042E413CD}"/>
          </ac:picMkLst>
        </pc:picChg>
        <pc:picChg chg="mod">
          <ac:chgData name="Nicole Neely" userId="fdfbc51a35c1b4e8" providerId="LiveId" clId="{670A69DF-414D-43D4-97FC-877003EC19FC}" dt="2022-07-19T21:25:06.053" v="8003"/>
          <ac:picMkLst>
            <pc:docMk/>
            <pc:sldMk cId="1690915682" sldId="287"/>
            <ac:picMk id="48" creationId="{CFDBF3B8-013C-2973-D52A-732F0024D12B}"/>
          </ac:picMkLst>
        </pc:picChg>
        <pc:picChg chg="mod">
          <ac:chgData name="Nicole Neely" userId="fdfbc51a35c1b4e8" providerId="LiveId" clId="{670A69DF-414D-43D4-97FC-877003EC19FC}" dt="2022-07-19T21:25:06.053" v="8003"/>
          <ac:picMkLst>
            <pc:docMk/>
            <pc:sldMk cId="1690915682" sldId="287"/>
            <ac:picMk id="49" creationId="{21104D51-CDB2-9226-ED12-D0896A1C8EAA}"/>
          </ac:picMkLst>
        </pc:picChg>
      </pc:sldChg>
      <pc:sldChg chg="modSp new del mod">
        <pc:chgData name="Nicole Neely" userId="fdfbc51a35c1b4e8" providerId="LiveId" clId="{670A69DF-414D-43D4-97FC-877003EC19FC}" dt="2022-07-19T21:51:16.995" v="9051" actId="2696"/>
        <pc:sldMkLst>
          <pc:docMk/>
          <pc:sldMk cId="2316955110" sldId="288"/>
        </pc:sldMkLst>
        <pc:spChg chg="mod">
          <ac:chgData name="Nicole Neely" userId="fdfbc51a35c1b4e8" providerId="LiveId" clId="{670A69DF-414D-43D4-97FC-877003EC19FC}" dt="2022-07-18T19:47:32.298" v="2379" actId="5793"/>
          <ac:spMkLst>
            <pc:docMk/>
            <pc:sldMk cId="2316955110" sldId="288"/>
            <ac:spMk id="2" creationId="{C0E6A97D-DC46-6B6C-4686-11B2558D5895}"/>
          </ac:spMkLst>
        </pc:spChg>
        <pc:spChg chg="mod">
          <ac:chgData name="Nicole Neely" userId="fdfbc51a35c1b4e8" providerId="LiveId" clId="{670A69DF-414D-43D4-97FC-877003EC19FC}" dt="2022-07-18T19:46:48.627" v="2340" actId="20577"/>
          <ac:spMkLst>
            <pc:docMk/>
            <pc:sldMk cId="2316955110" sldId="288"/>
            <ac:spMk id="3" creationId="{0E88AF8D-AC5C-8C45-223D-7136A5C00E7B}"/>
          </ac:spMkLst>
        </pc:spChg>
      </pc:sldChg>
      <pc:sldChg chg="modSp new mod">
        <pc:chgData name="Nicole Neely" userId="fdfbc51a35c1b4e8" providerId="LiveId" clId="{670A69DF-414D-43D4-97FC-877003EC19FC}" dt="2022-07-19T21:41:51.991" v="8986" actId="21"/>
        <pc:sldMkLst>
          <pc:docMk/>
          <pc:sldMk cId="2928511813" sldId="289"/>
        </pc:sldMkLst>
        <pc:spChg chg="mod">
          <ac:chgData name="Nicole Neely" userId="fdfbc51a35c1b4e8" providerId="LiveId" clId="{670A69DF-414D-43D4-97FC-877003EC19FC}" dt="2022-07-18T19:54:20.068" v="3018" actId="20577"/>
          <ac:spMkLst>
            <pc:docMk/>
            <pc:sldMk cId="2928511813" sldId="289"/>
            <ac:spMk id="2" creationId="{7D34D10A-52EF-CD79-E015-1339EF2AD42B}"/>
          </ac:spMkLst>
        </pc:spChg>
        <pc:spChg chg="mod">
          <ac:chgData name="Nicole Neely" userId="fdfbc51a35c1b4e8" providerId="LiveId" clId="{670A69DF-414D-43D4-97FC-877003EC19FC}" dt="2022-07-19T21:41:51.991" v="8986" actId="21"/>
          <ac:spMkLst>
            <pc:docMk/>
            <pc:sldMk cId="2928511813" sldId="289"/>
            <ac:spMk id="3" creationId="{9AFFDEEB-8921-C458-9284-EE86B0097D03}"/>
          </ac:spMkLst>
        </pc:spChg>
      </pc:sldChg>
      <pc:sldChg chg="modSp new mod">
        <pc:chgData name="Nicole Neely" userId="fdfbc51a35c1b4e8" providerId="LiveId" clId="{670A69DF-414D-43D4-97FC-877003EC19FC}" dt="2022-07-19T21:41:56.868" v="8990" actId="20577"/>
        <pc:sldMkLst>
          <pc:docMk/>
          <pc:sldMk cId="3889109663" sldId="290"/>
        </pc:sldMkLst>
        <pc:spChg chg="mod">
          <ac:chgData name="Nicole Neely" userId="fdfbc51a35c1b4e8" providerId="LiveId" clId="{670A69DF-414D-43D4-97FC-877003EC19FC}" dt="2022-07-18T22:01:47.765" v="4280" actId="20577"/>
          <ac:spMkLst>
            <pc:docMk/>
            <pc:sldMk cId="3889109663" sldId="290"/>
            <ac:spMk id="2" creationId="{FE931DAC-769E-38C2-808B-E8B996B8753A}"/>
          </ac:spMkLst>
        </pc:spChg>
        <pc:spChg chg="mod">
          <ac:chgData name="Nicole Neely" userId="fdfbc51a35c1b4e8" providerId="LiveId" clId="{670A69DF-414D-43D4-97FC-877003EC19FC}" dt="2022-07-19T21:41:56.868" v="8990" actId="20577"/>
          <ac:spMkLst>
            <pc:docMk/>
            <pc:sldMk cId="3889109663" sldId="290"/>
            <ac:spMk id="3" creationId="{A11FE9FE-ABBB-E329-040F-D198F37D3B7B}"/>
          </ac:spMkLst>
        </pc:spChg>
      </pc:sldChg>
      <pc:sldChg chg="addSp delSp modSp add mod ord modNotesTx">
        <pc:chgData name="Nicole Neely" userId="fdfbc51a35c1b4e8" providerId="LiveId" clId="{670A69DF-414D-43D4-97FC-877003EC19FC}" dt="2022-07-25T18:07:25.015" v="15277" actId="14100"/>
        <pc:sldMkLst>
          <pc:docMk/>
          <pc:sldMk cId="519920754" sldId="291"/>
        </pc:sldMkLst>
        <pc:spChg chg="mod">
          <ac:chgData name="Nicole Neely" userId="fdfbc51a35c1b4e8" providerId="LiveId" clId="{670A69DF-414D-43D4-97FC-877003EC19FC}" dt="2022-07-19T19:28:40.969" v="6426" actId="20577"/>
          <ac:spMkLst>
            <pc:docMk/>
            <pc:sldMk cId="519920754" sldId="291"/>
            <ac:spMk id="2" creationId="{DF1B2F56-E24F-217E-F02F-AD39F0A38442}"/>
          </ac:spMkLst>
        </pc:spChg>
        <pc:spChg chg="mod ord">
          <ac:chgData name="Nicole Neely" userId="fdfbc51a35c1b4e8" providerId="LiveId" clId="{670A69DF-414D-43D4-97FC-877003EC19FC}" dt="2022-07-19T19:25:41.777" v="6398" actId="1076"/>
          <ac:spMkLst>
            <pc:docMk/>
            <pc:sldMk cId="519920754" sldId="291"/>
            <ac:spMk id="4" creationId="{0545AFE5-17B8-63AB-8BA9-891EC7B9F4EE}"/>
          </ac:spMkLst>
        </pc:spChg>
        <pc:spChg chg="add del mod ord">
          <ac:chgData name="Nicole Neely" userId="fdfbc51a35c1b4e8" providerId="LiveId" clId="{670A69DF-414D-43D4-97FC-877003EC19FC}" dt="2022-07-19T21:00:41.449" v="7484" actId="478"/>
          <ac:spMkLst>
            <pc:docMk/>
            <pc:sldMk cId="519920754" sldId="291"/>
            <ac:spMk id="8" creationId="{26FE29E8-1AC5-B3F0-F4DC-46C92EF64288}"/>
          </ac:spMkLst>
        </pc:spChg>
        <pc:spChg chg="add del mod">
          <ac:chgData name="Nicole Neely" userId="fdfbc51a35c1b4e8" providerId="LiveId" clId="{670A69DF-414D-43D4-97FC-877003EC19FC}" dt="2022-07-19T21:01:35.881" v="7513" actId="478"/>
          <ac:spMkLst>
            <pc:docMk/>
            <pc:sldMk cId="519920754" sldId="291"/>
            <ac:spMk id="9" creationId="{2116359E-F74F-9C9B-8B6F-74D5505E4701}"/>
          </ac:spMkLst>
        </pc:spChg>
        <pc:spChg chg="mod">
          <ac:chgData name="Nicole Neely" userId="fdfbc51a35c1b4e8" providerId="LiveId" clId="{670A69DF-414D-43D4-97FC-877003EC19FC}" dt="2022-07-25T16:43:15.327" v="14273" actId="20577"/>
          <ac:spMkLst>
            <pc:docMk/>
            <pc:sldMk cId="519920754" sldId="291"/>
            <ac:spMk id="14" creationId="{99B0CFD2-4BF4-3FB7-09D8-1CE1C5376FC2}"/>
          </ac:spMkLst>
        </pc:spChg>
        <pc:spChg chg="del mod ord">
          <ac:chgData name="Nicole Neely" userId="fdfbc51a35c1b4e8" providerId="LiveId" clId="{670A69DF-414D-43D4-97FC-877003EC19FC}" dt="2022-07-19T19:27:03.522" v="6415" actId="478"/>
          <ac:spMkLst>
            <pc:docMk/>
            <pc:sldMk cId="519920754" sldId="291"/>
            <ac:spMk id="17" creationId="{0551D333-D1FC-11AB-0357-D71C8A975C09}"/>
          </ac:spMkLst>
        </pc:spChg>
        <pc:spChg chg="add del mod">
          <ac:chgData name="Nicole Neely" userId="fdfbc51a35c1b4e8" providerId="LiveId" clId="{670A69DF-414D-43D4-97FC-877003EC19FC}" dt="2022-07-19T19:26:32.145" v="6414" actId="1076"/>
          <ac:spMkLst>
            <pc:docMk/>
            <pc:sldMk cId="519920754" sldId="291"/>
            <ac:spMk id="18" creationId="{6A63495E-DBC5-9CE8-246C-1A1DFABCD4E7}"/>
          </ac:spMkLst>
        </pc:spChg>
        <pc:grpChg chg="add del mod">
          <ac:chgData name="Nicole Neely" userId="fdfbc51a35c1b4e8" providerId="LiveId" clId="{670A69DF-414D-43D4-97FC-877003EC19FC}" dt="2022-07-19T20:57:48.077" v="7426" actId="165"/>
          <ac:grpSpMkLst>
            <pc:docMk/>
            <pc:sldMk cId="519920754" sldId="291"/>
            <ac:grpSpMk id="7" creationId="{18231F72-031D-B790-0112-398295EF750E}"/>
          </ac:grpSpMkLst>
        </pc:grpChg>
        <pc:picChg chg="del">
          <ac:chgData name="Nicole Neely" userId="fdfbc51a35c1b4e8" providerId="LiveId" clId="{670A69DF-414D-43D4-97FC-877003EC19FC}" dt="2022-07-19T19:15:29.436" v="5898" actId="478"/>
          <ac:picMkLst>
            <pc:docMk/>
            <pc:sldMk cId="519920754" sldId="291"/>
            <ac:picMk id="3" creationId="{80F7EE41-5FCA-882C-5286-2AF39BBA98C1}"/>
          </ac:picMkLst>
        </pc:picChg>
        <pc:picChg chg="add mod topLvl">
          <ac:chgData name="Nicole Neely" userId="fdfbc51a35c1b4e8" providerId="LiveId" clId="{670A69DF-414D-43D4-97FC-877003EC19FC}" dt="2022-07-19T21:02:24.831" v="7534" actId="14100"/>
          <ac:picMkLst>
            <pc:docMk/>
            <pc:sldMk cId="519920754" sldId="291"/>
            <ac:picMk id="1026" creationId="{F6D39425-2E88-4691-FCAD-2CED449E3E2B}"/>
          </ac:picMkLst>
        </pc:picChg>
        <pc:picChg chg="add mod topLvl">
          <ac:chgData name="Nicole Neely" userId="fdfbc51a35c1b4e8" providerId="LiveId" clId="{670A69DF-414D-43D4-97FC-877003EC19FC}" dt="2022-07-25T18:07:25.015" v="15277" actId="14100"/>
          <ac:picMkLst>
            <pc:docMk/>
            <pc:sldMk cId="519920754" sldId="291"/>
            <ac:picMk id="1028" creationId="{6FA366CE-89B0-B2C7-E2D8-56217C0EE8B1}"/>
          </ac:picMkLst>
        </pc:picChg>
      </pc:sldChg>
      <pc:sldChg chg="new del">
        <pc:chgData name="Nicole Neely" userId="fdfbc51a35c1b4e8" providerId="LiveId" clId="{670A69DF-414D-43D4-97FC-877003EC19FC}" dt="2022-07-19T19:34:43.655" v="6870" actId="2696"/>
        <pc:sldMkLst>
          <pc:docMk/>
          <pc:sldMk cId="1683402292" sldId="292"/>
        </pc:sldMkLst>
      </pc:sldChg>
      <pc:sldChg chg="addSp modSp new add del mod ord setBg modNotesTx">
        <pc:chgData name="Nicole Neely" userId="fdfbc51a35c1b4e8" providerId="LiveId" clId="{670A69DF-414D-43D4-97FC-877003EC19FC}" dt="2022-07-25T18:16:21.203" v="15691" actId="2696"/>
        <pc:sldMkLst>
          <pc:docMk/>
          <pc:sldMk cId="4231162695" sldId="292"/>
        </pc:sldMkLst>
        <pc:spChg chg="mod">
          <ac:chgData name="Nicole Neely" userId="fdfbc51a35c1b4e8" providerId="LiveId" clId="{670A69DF-414D-43D4-97FC-877003EC19FC}" dt="2022-07-25T18:11:39.702" v="15639" actId="26606"/>
          <ac:spMkLst>
            <pc:docMk/>
            <pc:sldMk cId="4231162695" sldId="292"/>
            <ac:spMk id="2" creationId="{76DFFA78-0E44-5023-43F6-438724E8AB7F}"/>
          </ac:spMkLst>
        </pc:spChg>
        <pc:spChg chg="mod">
          <ac:chgData name="Nicole Neely" userId="fdfbc51a35c1b4e8" providerId="LiveId" clId="{670A69DF-414D-43D4-97FC-877003EC19FC}" dt="2022-07-25T18:11:39.702" v="15639" actId="26606"/>
          <ac:spMkLst>
            <pc:docMk/>
            <pc:sldMk cId="4231162695" sldId="292"/>
            <ac:spMk id="3" creationId="{797BFA52-2503-0A97-6E5C-6548433A6624}"/>
          </ac:spMkLst>
        </pc:spChg>
        <pc:spChg chg="add">
          <ac:chgData name="Nicole Neely" userId="fdfbc51a35c1b4e8" providerId="LiveId" clId="{670A69DF-414D-43D4-97FC-877003EC19FC}" dt="2022-07-25T18:11:39.702" v="15639" actId="26606"/>
          <ac:spMkLst>
            <pc:docMk/>
            <pc:sldMk cId="4231162695" sldId="292"/>
            <ac:spMk id="2055" creationId="{9F4444CE-BC8D-4D61-B303-4C05614E62AB}"/>
          </ac:spMkLst>
        </pc:spChg>
        <pc:spChg chg="add">
          <ac:chgData name="Nicole Neely" userId="fdfbc51a35c1b4e8" providerId="LiveId" clId="{670A69DF-414D-43D4-97FC-877003EC19FC}" dt="2022-07-25T18:11:39.702" v="15639" actId="26606"/>
          <ac:spMkLst>
            <pc:docMk/>
            <pc:sldMk cId="4231162695" sldId="292"/>
            <ac:spMk id="2057" creationId="{62423CA5-E2E1-4789-B759-9906C1C94063}"/>
          </ac:spMkLst>
        </pc:spChg>
        <pc:spChg chg="add">
          <ac:chgData name="Nicole Neely" userId="fdfbc51a35c1b4e8" providerId="LiveId" clId="{670A69DF-414D-43D4-97FC-877003EC19FC}" dt="2022-07-25T18:11:39.702" v="15639" actId="26606"/>
          <ac:spMkLst>
            <pc:docMk/>
            <pc:sldMk cId="4231162695" sldId="292"/>
            <ac:spMk id="2059" creationId="{73772B81-181F-48B7-8826-4D9686D15DF5}"/>
          </ac:spMkLst>
        </pc:spChg>
        <pc:spChg chg="add">
          <ac:chgData name="Nicole Neely" userId="fdfbc51a35c1b4e8" providerId="LiveId" clId="{670A69DF-414D-43D4-97FC-877003EC19FC}" dt="2022-07-25T18:11:39.702" v="15639" actId="26606"/>
          <ac:spMkLst>
            <pc:docMk/>
            <pc:sldMk cId="4231162695" sldId="292"/>
            <ac:spMk id="2061" creationId="{B2205F6E-03C6-4E92-877C-E2482F6599AA}"/>
          </ac:spMkLst>
        </pc:spChg>
        <pc:picChg chg="add mod">
          <ac:chgData name="Nicole Neely" userId="fdfbc51a35c1b4e8" providerId="LiveId" clId="{670A69DF-414D-43D4-97FC-877003EC19FC}" dt="2022-07-25T18:11:39.776" v="15640" actId="27636"/>
          <ac:picMkLst>
            <pc:docMk/>
            <pc:sldMk cId="4231162695" sldId="292"/>
            <ac:picMk id="2050" creationId="{3B59FD5E-1961-2543-4BC9-7BFF710D4743}"/>
          </ac:picMkLst>
        </pc:picChg>
      </pc:sldChg>
      <pc:sldChg chg="addSp delSp modSp new mod modNotesTx">
        <pc:chgData name="Nicole Neely" userId="fdfbc51a35c1b4e8" providerId="LiveId" clId="{670A69DF-414D-43D4-97FC-877003EC19FC}" dt="2022-07-25T18:10:43.438" v="15637" actId="20577"/>
        <pc:sldMkLst>
          <pc:docMk/>
          <pc:sldMk cId="442921584" sldId="293"/>
        </pc:sldMkLst>
        <pc:spChg chg="mod">
          <ac:chgData name="Nicole Neely" userId="fdfbc51a35c1b4e8" providerId="LiveId" clId="{670A69DF-414D-43D4-97FC-877003EC19FC}" dt="2022-07-19T21:42:40.851" v="9010" actId="20577"/>
          <ac:spMkLst>
            <pc:docMk/>
            <pc:sldMk cId="442921584" sldId="293"/>
            <ac:spMk id="2" creationId="{BD974C00-0E89-8DB7-26F5-BA552A835386}"/>
          </ac:spMkLst>
        </pc:spChg>
        <pc:spChg chg="add mod">
          <ac:chgData name="Nicole Neely" userId="fdfbc51a35c1b4e8" providerId="LiveId" clId="{670A69DF-414D-43D4-97FC-877003EC19FC}" dt="2022-07-25T18:09:26.753" v="15445" actId="1076"/>
          <ac:spMkLst>
            <pc:docMk/>
            <pc:sldMk cId="442921584" sldId="293"/>
            <ac:spMk id="3" creationId="{521B489D-16FB-ECB0-95EA-2BF212CADCDE}"/>
          </ac:spMkLst>
        </pc:spChg>
        <pc:spChg chg="del">
          <ac:chgData name="Nicole Neely" userId="fdfbc51a35c1b4e8" providerId="LiveId" clId="{670A69DF-414D-43D4-97FC-877003EC19FC}" dt="2022-07-19T21:42:45.349" v="9011" actId="478"/>
          <ac:spMkLst>
            <pc:docMk/>
            <pc:sldMk cId="442921584" sldId="293"/>
            <ac:spMk id="3" creationId="{75259BE8-CA38-8BD0-FEDA-2B459DE7C43A}"/>
          </ac:spMkLst>
        </pc:spChg>
        <pc:spChg chg="add mod ord">
          <ac:chgData name="Nicole Neely" userId="fdfbc51a35c1b4e8" providerId="LiveId" clId="{670A69DF-414D-43D4-97FC-877003EC19FC}" dt="2022-07-25T18:10:01.273" v="15449" actId="167"/>
          <ac:spMkLst>
            <pc:docMk/>
            <pc:sldMk cId="442921584" sldId="293"/>
            <ac:spMk id="8" creationId="{84011270-CBB3-BFF0-4501-806B89E15028}"/>
          </ac:spMkLst>
        </pc:spChg>
        <pc:spChg chg="add mod ord">
          <ac:chgData name="Nicole Neely" userId="fdfbc51a35c1b4e8" providerId="LiveId" clId="{670A69DF-414D-43D4-97FC-877003EC19FC}" dt="2022-07-25T18:10:06.733" v="15451" actId="167"/>
          <ac:spMkLst>
            <pc:docMk/>
            <pc:sldMk cId="442921584" sldId="293"/>
            <ac:spMk id="10" creationId="{3AECAB49-5FF1-D2B2-EC3D-10D8A24BB38A}"/>
          </ac:spMkLst>
        </pc:spChg>
        <pc:picChg chg="add del mod modCrop">
          <ac:chgData name="Nicole Neely" userId="fdfbc51a35c1b4e8" providerId="LiveId" clId="{670A69DF-414D-43D4-97FC-877003EC19FC}" dt="2022-07-25T18:09:49.958" v="15448" actId="478"/>
          <ac:picMkLst>
            <pc:docMk/>
            <pc:sldMk cId="442921584" sldId="293"/>
            <ac:picMk id="5" creationId="{11389076-13C6-47FB-5DA0-116A8C794F44}"/>
          </ac:picMkLst>
        </pc:picChg>
        <pc:picChg chg="add del mod">
          <ac:chgData name="Nicole Neely" userId="fdfbc51a35c1b4e8" providerId="LiveId" clId="{670A69DF-414D-43D4-97FC-877003EC19FC}" dt="2022-07-25T18:10:03.367" v="15450" actId="478"/>
          <ac:picMkLst>
            <pc:docMk/>
            <pc:sldMk cId="442921584" sldId="293"/>
            <ac:picMk id="7" creationId="{A305E3ED-8246-D39C-448B-D23057CDC96F}"/>
          </ac:picMkLst>
        </pc:picChg>
        <pc:picChg chg="add del mod modCrop">
          <ac:chgData name="Nicole Neely" userId="fdfbc51a35c1b4e8" providerId="LiveId" clId="{670A69DF-414D-43D4-97FC-877003EC19FC}" dt="2022-07-25T18:10:08.532" v="15452" actId="478"/>
          <ac:picMkLst>
            <pc:docMk/>
            <pc:sldMk cId="442921584" sldId="293"/>
            <ac:picMk id="9" creationId="{0A34FC65-204A-72ED-A536-6002EE112A72}"/>
          </ac:picMkLst>
        </pc:picChg>
        <pc:picChg chg="add mod">
          <ac:chgData name="Nicole Neely" userId="fdfbc51a35c1b4e8" providerId="LiveId" clId="{670A69DF-414D-43D4-97FC-877003EC19FC}" dt="2022-07-19T21:50:42.539" v="9050" actId="1036"/>
          <ac:picMkLst>
            <pc:docMk/>
            <pc:sldMk cId="442921584" sldId="293"/>
            <ac:picMk id="2050" creationId="{887C192C-F52F-DE49-9C2B-59AF67D72C4D}"/>
          </ac:picMkLst>
        </pc:picChg>
      </pc:sldChg>
      <pc:sldChg chg="addSp delSp modSp new mod setBg modNotesTx">
        <pc:chgData name="Nicole Neely" userId="fdfbc51a35c1b4e8" providerId="LiveId" clId="{670A69DF-414D-43D4-97FC-877003EC19FC}" dt="2022-07-22T17:28:47.753" v="13400" actId="20577"/>
        <pc:sldMkLst>
          <pc:docMk/>
          <pc:sldMk cId="3147159471" sldId="294"/>
        </pc:sldMkLst>
        <pc:spChg chg="mod">
          <ac:chgData name="Nicole Neely" userId="fdfbc51a35c1b4e8" providerId="LiveId" clId="{670A69DF-414D-43D4-97FC-877003EC19FC}" dt="2022-07-22T17:20:13.489" v="12975" actId="26606"/>
          <ac:spMkLst>
            <pc:docMk/>
            <pc:sldMk cId="3147159471" sldId="294"/>
            <ac:spMk id="2" creationId="{670EE13E-7417-743F-AE1D-270082CB05ED}"/>
          </ac:spMkLst>
        </pc:spChg>
        <pc:spChg chg="add del mod">
          <ac:chgData name="Nicole Neely" userId="fdfbc51a35c1b4e8" providerId="LiveId" clId="{670A69DF-414D-43D4-97FC-877003EC19FC}" dt="2022-07-22T17:28:47.753" v="13400" actId="20577"/>
          <ac:spMkLst>
            <pc:docMk/>
            <pc:sldMk cId="3147159471" sldId="294"/>
            <ac:spMk id="3" creationId="{33C0E286-9DCD-897F-9EDD-0A2B3AC6F545}"/>
          </ac:spMkLst>
        </pc:spChg>
        <pc:spChg chg="add del">
          <ac:chgData name="Nicole Neely" userId="fdfbc51a35c1b4e8" providerId="LiveId" clId="{670A69DF-414D-43D4-97FC-877003EC19FC}" dt="2022-07-22T17:20:13.489" v="12975" actId="26606"/>
          <ac:spMkLst>
            <pc:docMk/>
            <pc:sldMk cId="3147159471" sldId="294"/>
            <ac:spMk id="9" creationId="{655AE6B0-AC9E-4167-806F-E9DB135FC46B}"/>
          </ac:spMkLst>
        </pc:spChg>
        <pc:spChg chg="add del">
          <ac:chgData name="Nicole Neely" userId="fdfbc51a35c1b4e8" providerId="LiveId" clId="{670A69DF-414D-43D4-97FC-877003EC19FC}" dt="2022-07-22T17:20:13.489" v="12975" actId="26606"/>
          <ac:spMkLst>
            <pc:docMk/>
            <pc:sldMk cId="3147159471" sldId="294"/>
            <ac:spMk id="22" creationId="{87BD1F4E-A66D-4C06-86DA-8D56CA7A3B41}"/>
          </ac:spMkLst>
        </pc:spChg>
        <pc:grpChg chg="add del">
          <ac:chgData name="Nicole Neely" userId="fdfbc51a35c1b4e8" providerId="LiveId" clId="{670A69DF-414D-43D4-97FC-877003EC19FC}" dt="2022-07-22T17:20:13.489" v="12975" actId="26606"/>
          <ac:grpSpMkLst>
            <pc:docMk/>
            <pc:sldMk cId="3147159471" sldId="294"/>
            <ac:grpSpMk id="11" creationId="{3523416A-383B-4FDC-B4C9-D8EDDFE9C043}"/>
          </ac:grpSpMkLst>
        </pc:grpChg>
        <pc:graphicFrameChg chg="add del">
          <ac:chgData name="Nicole Neely" userId="fdfbc51a35c1b4e8" providerId="LiveId" clId="{670A69DF-414D-43D4-97FC-877003EC19FC}" dt="2022-07-22T17:20:13.489" v="12975" actId="26606"/>
          <ac:graphicFrameMkLst>
            <pc:docMk/>
            <pc:sldMk cId="3147159471" sldId="294"/>
            <ac:graphicFrameMk id="5" creationId="{A46EEFB7-8188-9521-8315-CB1E65470000}"/>
          </ac:graphicFrameMkLst>
        </pc:graphicFrameChg>
        <pc:graphicFrameChg chg="add del">
          <ac:chgData name="Nicole Neely" userId="fdfbc51a35c1b4e8" providerId="LiveId" clId="{670A69DF-414D-43D4-97FC-877003EC19FC}" dt="2022-07-22T17:20:23.760" v="12977" actId="26606"/>
          <ac:graphicFrameMkLst>
            <pc:docMk/>
            <pc:sldMk cId="3147159471" sldId="294"/>
            <ac:graphicFrameMk id="24" creationId="{2DA07F7B-4616-FE2C-1625-BC43A08AE12F}"/>
          </ac:graphicFrameMkLst>
        </pc:graphicFrameChg>
        <pc:cxnChg chg="add del">
          <ac:chgData name="Nicole Neely" userId="fdfbc51a35c1b4e8" providerId="LiveId" clId="{670A69DF-414D-43D4-97FC-877003EC19FC}" dt="2022-07-22T17:19:57.606" v="12973" actId="26606"/>
          <ac:cxnSpMkLst>
            <pc:docMk/>
            <pc:sldMk cId="3147159471" sldId="294"/>
            <ac:cxnSpMk id="8" creationId="{0B5F7E3B-C5F1-40E0-A491-558BAFBC1127}"/>
          </ac:cxnSpMkLst>
        </pc:cxnChg>
      </pc:sldChg>
      <pc:sldChg chg="addSp delSp modSp add del mod setBg setClrOvrMap">
        <pc:chgData name="Nicole Neely" userId="fdfbc51a35c1b4e8" providerId="LiveId" clId="{670A69DF-414D-43D4-97FC-877003EC19FC}" dt="2022-07-25T17:40:19.962" v="14853" actId="2696"/>
        <pc:sldMkLst>
          <pc:docMk/>
          <pc:sldMk cId="2516739747" sldId="295"/>
        </pc:sldMkLst>
        <pc:spChg chg="mod">
          <ac:chgData name="Nicole Neely" userId="fdfbc51a35c1b4e8" providerId="LiveId" clId="{670A69DF-414D-43D4-97FC-877003EC19FC}" dt="2022-07-25T17:36:59.871" v="14829" actId="26606"/>
          <ac:spMkLst>
            <pc:docMk/>
            <pc:sldMk cId="2516739747" sldId="295"/>
            <ac:spMk id="2" creationId="{D256BD10-341F-4F0B-13E6-EA388D164F1A}"/>
          </ac:spMkLst>
        </pc:spChg>
        <pc:spChg chg="mod">
          <ac:chgData name="Nicole Neely" userId="fdfbc51a35c1b4e8" providerId="LiveId" clId="{670A69DF-414D-43D4-97FC-877003EC19FC}" dt="2022-07-25T17:36:59.895" v="14831" actId="27636"/>
          <ac:spMkLst>
            <pc:docMk/>
            <pc:sldMk cId="2516739747" sldId="295"/>
            <ac:spMk id="3" creationId="{9C408513-B0BD-45C8-C526-C88702FE5B36}"/>
          </ac:spMkLst>
        </pc:spChg>
        <pc:spChg chg="add del">
          <ac:chgData name="Nicole Neely" userId="fdfbc51a35c1b4e8" providerId="LiveId" clId="{670A69DF-414D-43D4-97FC-877003EC19FC}" dt="2022-07-25T17:34:12.107" v="14825" actId="26606"/>
          <ac:spMkLst>
            <pc:docMk/>
            <pc:sldMk cId="2516739747" sldId="295"/>
            <ac:spMk id="34" creationId="{3F088236-D655-4F88-B238-E16762358025}"/>
          </ac:spMkLst>
        </pc:spChg>
        <pc:spChg chg="add del">
          <ac:chgData name="Nicole Neely" userId="fdfbc51a35c1b4e8" providerId="LiveId" clId="{670A69DF-414D-43D4-97FC-877003EC19FC}" dt="2022-07-25T17:34:12.107" v="14825" actId="26606"/>
          <ac:spMkLst>
            <pc:docMk/>
            <pc:sldMk cId="2516739747" sldId="295"/>
            <ac:spMk id="36" creationId="{3DAC0C92-199E-475C-9390-119A9B027276}"/>
          </ac:spMkLst>
        </pc:spChg>
        <pc:spChg chg="add del">
          <ac:chgData name="Nicole Neely" userId="fdfbc51a35c1b4e8" providerId="LiveId" clId="{670A69DF-414D-43D4-97FC-877003EC19FC}" dt="2022-07-25T17:34:12.107" v="14825" actId="26606"/>
          <ac:spMkLst>
            <pc:docMk/>
            <pc:sldMk cId="2516739747" sldId="295"/>
            <ac:spMk id="38" creationId="{C4CFB339-0ED8-4FE2-9EF1-6D1375B8499B}"/>
          </ac:spMkLst>
        </pc:spChg>
        <pc:spChg chg="add del">
          <ac:chgData name="Nicole Neely" userId="fdfbc51a35c1b4e8" providerId="LiveId" clId="{670A69DF-414D-43D4-97FC-877003EC19FC}" dt="2022-07-25T17:34:12.107" v="14825" actId="26606"/>
          <ac:spMkLst>
            <pc:docMk/>
            <pc:sldMk cId="2516739747" sldId="295"/>
            <ac:spMk id="40" creationId="{31896C80-2069-4431-9C19-83B913734490}"/>
          </ac:spMkLst>
        </pc:spChg>
        <pc:spChg chg="add del">
          <ac:chgData name="Nicole Neely" userId="fdfbc51a35c1b4e8" providerId="LiveId" clId="{670A69DF-414D-43D4-97FC-877003EC19FC}" dt="2022-07-25T17:34:12.107" v="14825" actId="26606"/>
          <ac:spMkLst>
            <pc:docMk/>
            <pc:sldMk cId="2516739747" sldId="295"/>
            <ac:spMk id="42" creationId="{BF120A21-0841-4823-B0C4-28AEBCEF9B78}"/>
          </ac:spMkLst>
        </pc:spChg>
        <pc:spChg chg="add del">
          <ac:chgData name="Nicole Neely" userId="fdfbc51a35c1b4e8" providerId="LiveId" clId="{670A69DF-414D-43D4-97FC-877003EC19FC}" dt="2022-07-25T17:34:12.107" v="14825" actId="26606"/>
          <ac:spMkLst>
            <pc:docMk/>
            <pc:sldMk cId="2516739747" sldId="295"/>
            <ac:spMk id="44" creationId="{DBB05BAE-BBD3-4289-899F-A6851503C6B0}"/>
          </ac:spMkLst>
        </pc:spChg>
        <pc:spChg chg="add del">
          <ac:chgData name="Nicole Neely" userId="fdfbc51a35c1b4e8" providerId="LiveId" clId="{670A69DF-414D-43D4-97FC-877003EC19FC}" dt="2022-07-25T17:34:12.107" v="14825" actId="26606"/>
          <ac:spMkLst>
            <pc:docMk/>
            <pc:sldMk cId="2516739747" sldId="295"/>
            <ac:spMk id="46" creationId="{9874D11C-36F5-4BBE-A490-019A54E953B0}"/>
          </ac:spMkLst>
        </pc:spChg>
        <pc:spChg chg="add del">
          <ac:chgData name="Nicole Neely" userId="fdfbc51a35c1b4e8" providerId="LiveId" clId="{670A69DF-414D-43D4-97FC-877003EC19FC}" dt="2022-07-25T17:33:47.428" v="14814" actId="26606"/>
          <ac:spMkLst>
            <pc:docMk/>
            <pc:sldMk cId="2516739747" sldId="295"/>
            <ac:spMk id="55" creationId="{3F088236-D655-4F88-B238-E16762358025}"/>
          </ac:spMkLst>
        </pc:spChg>
        <pc:spChg chg="add del">
          <ac:chgData name="Nicole Neely" userId="fdfbc51a35c1b4e8" providerId="LiveId" clId="{670A69DF-414D-43D4-97FC-877003EC19FC}" dt="2022-07-25T17:33:47.428" v="14814" actId="26606"/>
          <ac:spMkLst>
            <pc:docMk/>
            <pc:sldMk cId="2516739747" sldId="295"/>
            <ac:spMk id="57" creationId="{3DAC0C92-199E-475C-9390-119A9B027276}"/>
          </ac:spMkLst>
        </pc:spChg>
        <pc:spChg chg="add del">
          <ac:chgData name="Nicole Neely" userId="fdfbc51a35c1b4e8" providerId="LiveId" clId="{670A69DF-414D-43D4-97FC-877003EC19FC}" dt="2022-07-25T17:33:47.428" v="14814" actId="26606"/>
          <ac:spMkLst>
            <pc:docMk/>
            <pc:sldMk cId="2516739747" sldId="295"/>
            <ac:spMk id="59" creationId="{C4CFB339-0ED8-4FE2-9EF1-6D1375B8499B}"/>
          </ac:spMkLst>
        </pc:spChg>
        <pc:spChg chg="add del">
          <ac:chgData name="Nicole Neely" userId="fdfbc51a35c1b4e8" providerId="LiveId" clId="{670A69DF-414D-43D4-97FC-877003EC19FC}" dt="2022-07-25T17:33:47.428" v="14814" actId="26606"/>
          <ac:spMkLst>
            <pc:docMk/>
            <pc:sldMk cId="2516739747" sldId="295"/>
            <ac:spMk id="61" creationId="{31896C80-2069-4431-9C19-83B913734490}"/>
          </ac:spMkLst>
        </pc:spChg>
        <pc:spChg chg="add del">
          <ac:chgData name="Nicole Neely" userId="fdfbc51a35c1b4e8" providerId="LiveId" clId="{670A69DF-414D-43D4-97FC-877003EC19FC}" dt="2022-07-25T17:33:47.428" v="14814" actId="26606"/>
          <ac:spMkLst>
            <pc:docMk/>
            <pc:sldMk cId="2516739747" sldId="295"/>
            <ac:spMk id="63" creationId="{BF120A21-0841-4823-B0C4-28AEBCEF9B78}"/>
          </ac:spMkLst>
        </pc:spChg>
        <pc:spChg chg="add del">
          <ac:chgData name="Nicole Neely" userId="fdfbc51a35c1b4e8" providerId="LiveId" clId="{670A69DF-414D-43D4-97FC-877003EC19FC}" dt="2022-07-25T17:33:47.428" v="14814" actId="26606"/>
          <ac:spMkLst>
            <pc:docMk/>
            <pc:sldMk cId="2516739747" sldId="295"/>
            <ac:spMk id="65" creationId="{DBB05BAE-BBD3-4289-899F-A6851503C6B0}"/>
          </ac:spMkLst>
        </pc:spChg>
        <pc:spChg chg="add del">
          <ac:chgData name="Nicole Neely" userId="fdfbc51a35c1b4e8" providerId="LiveId" clId="{670A69DF-414D-43D4-97FC-877003EC19FC}" dt="2022-07-25T17:33:47.428" v="14814" actId="26606"/>
          <ac:spMkLst>
            <pc:docMk/>
            <pc:sldMk cId="2516739747" sldId="295"/>
            <ac:spMk id="67" creationId="{9874D11C-36F5-4BBE-A490-019A54E953B0}"/>
          </ac:spMkLst>
        </pc:spChg>
        <pc:spChg chg="add del">
          <ac:chgData name="Nicole Neely" userId="fdfbc51a35c1b4e8" providerId="LiveId" clId="{670A69DF-414D-43D4-97FC-877003EC19FC}" dt="2022-07-25T17:34:01.238" v="14817" actId="26606"/>
          <ac:spMkLst>
            <pc:docMk/>
            <pc:sldMk cId="2516739747" sldId="295"/>
            <ac:spMk id="69" creationId="{3BCB5F6A-9EB0-40B0-9D13-3023E9A20508}"/>
          </ac:spMkLst>
        </pc:spChg>
        <pc:spChg chg="add del">
          <ac:chgData name="Nicole Neely" userId="fdfbc51a35c1b4e8" providerId="LiveId" clId="{670A69DF-414D-43D4-97FC-877003EC19FC}" dt="2022-07-25T17:34:02.790" v="14819" actId="26606"/>
          <ac:spMkLst>
            <pc:docMk/>
            <pc:sldMk cId="2516739747" sldId="295"/>
            <ac:spMk id="71" creationId="{D94A7024-D948-494D-8920-BBA2DA07D15B}"/>
          </ac:spMkLst>
        </pc:spChg>
        <pc:spChg chg="add del">
          <ac:chgData name="Nicole Neely" userId="fdfbc51a35c1b4e8" providerId="LiveId" clId="{670A69DF-414D-43D4-97FC-877003EC19FC}" dt="2022-07-25T17:34:07.527" v="14822" actId="26606"/>
          <ac:spMkLst>
            <pc:docMk/>
            <pc:sldMk cId="2516739747" sldId="295"/>
            <ac:spMk id="73" creationId="{A65AC7D1-EAA9-48F5-B509-60A7F50BF703}"/>
          </ac:spMkLst>
        </pc:spChg>
        <pc:spChg chg="add del">
          <ac:chgData name="Nicole Neely" userId="fdfbc51a35c1b4e8" providerId="LiveId" clId="{670A69DF-414D-43D4-97FC-877003EC19FC}" dt="2022-07-25T17:34:07.527" v="14822" actId="26606"/>
          <ac:spMkLst>
            <pc:docMk/>
            <pc:sldMk cId="2516739747" sldId="295"/>
            <ac:spMk id="74" creationId="{D6320AF9-619A-4175-865B-5663E1AEF4C5}"/>
          </ac:spMkLst>
        </pc:spChg>
        <pc:spChg chg="add del">
          <ac:chgData name="Nicole Neely" userId="fdfbc51a35c1b4e8" providerId="LiveId" clId="{670A69DF-414D-43D4-97FC-877003EC19FC}" dt="2022-07-25T17:34:07.527" v="14822" actId="26606"/>
          <ac:spMkLst>
            <pc:docMk/>
            <pc:sldMk cId="2516739747" sldId="295"/>
            <ac:spMk id="77" creationId="{7E018740-5C2B-4A41-AC1A-7E68D1EC1954}"/>
          </ac:spMkLst>
        </pc:spChg>
        <pc:spChg chg="add del">
          <ac:chgData name="Nicole Neely" userId="fdfbc51a35c1b4e8" providerId="LiveId" clId="{670A69DF-414D-43D4-97FC-877003EC19FC}" dt="2022-07-25T17:34:07.527" v="14822" actId="26606"/>
          <ac:spMkLst>
            <pc:docMk/>
            <pc:sldMk cId="2516739747" sldId="295"/>
            <ac:spMk id="78" creationId="{166F75A4-C475-4941-8EE2-B80A06A2C1BB}"/>
          </ac:spMkLst>
        </pc:spChg>
        <pc:spChg chg="add del">
          <ac:chgData name="Nicole Neely" userId="fdfbc51a35c1b4e8" providerId="LiveId" clId="{670A69DF-414D-43D4-97FC-877003EC19FC}" dt="2022-07-25T17:34:07.527" v="14822" actId="26606"/>
          <ac:spMkLst>
            <pc:docMk/>
            <pc:sldMk cId="2516739747" sldId="295"/>
            <ac:spMk id="79" creationId="{A032553A-72E8-4B0D-8405-FF9771C9AF05}"/>
          </ac:spMkLst>
        </pc:spChg>
        <pc:spChg chg="add del">
          <ac:chgData name="Nicole Neely" userId="fdfbc51a35c1b4e8" providerId="LiveId" clId="{670A69DF-414D-43D4-97FC-877003EC19FC}" dt="2022-07-25T17:34:07.527" v="14822" actId="26606"/>
          <ac:spMkLst>
            <pc:docMk/>
            <pc:sldMk cId="2516739747" sldId="295"/>
            <ac:spMk id="80" creationId="{765800AC-C3B9-498E-87BC-29FAE4C76B21}"/>
          </ac:spMkLst>
        </pc:spChg>
        <pc:spChg chg="add del">
          <ac:chgData name="Nicole Neely" userId="fdfbc51a35c1b4e8" providerId="LiveId" clId="{670A69DF-414D-43D4-97FC-877003EC19FC}" dt="2022-07-25T17:34:07.527" v="14822" actId="26606"/>
          <ac:spMkLst>
            <pc:docMk/>
            <pc:sldMk cId="2516739747" sldId="295"/>
            <ac:spMk id="81" creationId="{1F9D6ACB-2FF4-49F9-978A-E0D5327FC635}"/>
          </ac:spMkLst>
        </pc:spChg>
        <pc:spChg chg="add del">
          <ac:chgData name="Nicole Neely" userId="fdfbc51a35c1b4e8" providerId="LiveId" clId="{670A69DF-414D-43D4-97FC-877003EC19FC}" dt="2022-07-25T17:34:07.527" v="14822" actId="26606"/>
          <ac:spMkLst>
            <pc:docMk/>
            <pc:sldMk cId="2516739747" sldId="295"/>
            <ac:spMk id="82" creationId="{A5EC319D-0FEA-4B95-A3EA-01E35672C95B}"/>
          </ac:spMkLst>
        </pc:spChg>
        <pc:spChg chg="add del">
          <ac:chgData name="Nicole Neely" userId="fdfbc51a35c1b4e8" providerId="LiveId" clId="{670A69DF-414D-43D4-97FC-877003EC19FC}" dt="2022-07-25T17:34:12.090" v="14824" actId="26606"/>
          <ac:spMkLst>
            <pc:docMk/>
            <pc:sldMk cId="2516739747" sldId="295"/>
            <ac:spMk id="84" creationId="{BDDE9CD4-0E0A-4129-8689-A89C4E9A666D}"/>
          </ac:spMkLst>
        </pc:spChg>
        <pc:spChg chg="add del">
          <ac:chgData name="Nicole Neely" userId="fdfbc51a35c1b4e8" providerId="LiveId" clId="{670A69DF-414D-43D4-97FC-877003EC19FC}" dt="2022-07-25T17:36:59.879" v="14830" actId="26606"/>
          <ac:spMkLst>
            <pc:docMk/>
            <pc:sldMk cId="2516739747" sldId="295"/>
            <ac:spMk id="92" creationId="{EB6743CF-E74B-4A3C-A785-599069DB89DF}"/>
          </ac:spMkLst>
        </pc:spChg>
        <pc:spChg chg="add del">
          <ac:chgData name="Nicole Neely" userId="fdfbc51a35c1b4e8" providerId="LiveId" clId="{670A69DF-414D-43D4-97FC-877003EC19FC}" dt="2022-07-25T17:36:59.871" v="14829" actId="26606"/>
          <ac:spMkLst>
            <pc:docMk/>
            <pc:sldMk cId="2516739747" sldId="295"/>
            <ac:spMk id="97" creationId="{3BCB5F6A-9EB0-40B0-9D13-3023E9A20508}"/>
          </ac:spMkLst>
        </pc:spChg>
        <pc:spChg chg="add mod modVis">
          <ac:chgData name="Nicole Neely" userId="fdfbc51a35c1b4e8" providerId="LiveId" clId="{670A69DF-414D-43D4-97FC-877003EC19FC}" dt="2022-07-25T17:39:18.940" v="14849" actId="14429"/>
          <ac:spMkLst>
            <pc:docMk/>
            <pc:sldMk cId="2516739747" sldId="295"/>
            <ac:spMk id="99" creationId="{EB6743CF-E74B-4A3C-A785-599069DB89DF}"/>
          </ac:spMkLst>
        </pc:spChg>
        <pc:grpChg chg="add del">
          <ac:chgData name="Nicole Neely" userId="fdfbc51a35c1b4e8" providerId="LiveId" clId="{670A69DF-414D-43D4-97FC-877003EC19FC}" dt="2022-07-25T17:34:12.090" v="14824" actId="26606"/>
          <ac:grpSpMkLst>
            <pc:docMk/>
            <pc:sldMk cId="2516739747" sldId="295"/>
            <ac:grpSpMk id="85" creationId="{85DB3CA2-FA66-42B9-90EF-394894352D8C}"/>
          </ac:grpSpMkLst>
        </pc:grpChg>
        <pc:picChg chg="mod ord modCrop">
          <ac:chgData name="Nicole Neely" userId="fdfbc51a35c1b4e8" providerId="LiveId" clId="{670A69DF-414D-43D4-97FC-877003EC19FC}" dt="2022-07-25T17:38:17.843" v="14837" actId="18131"/>
          <ac:picMkLst>
            <pc:docMk/>
            <pc:sldMk cId="2516739747" sldId="295"/>
            <ac:picMk id="4" creationId="{6DB9BBD6-153F-6E39-C7AB-5FC5E35272F6}"/>
          </ac:picMkLst>
        </pc:picChg>
        <pc:picChg chg="add del mod">
          <ac:chgData name="Nicole Neely" userId="fdfbc51a35c1b4e8" providerId="LiveId" clId="{670A69DF-414D-43D4-97FC-877003EC19FC}" dt="2022-07-25T17:37:44.591" v="14833" actId="478"/>
          <ac:picMkLst>
            <pc:docMk/>
            <pc:sldMk cId="2516739747" sldId="295"/>
            <ac:picMk id="50" creationId="{DFAD7617-2EDE-73E1-EEC1-044EF20B87E0}"/>
          </ac:picMkLst>
        </pc:picChg>
        <pc:picChg chg="add mod">
          <ac:chgData name="Nicole Neely" userId="fdfbc51a35c1b4e8" providerId="LiveId" clId="{670A69DF-414D-43D4-97FC-877003EC19FC}" dt="2022-07-25T17:38:34.725" v="14839" actId="1076"/>
          <ac:picMkLst>
            <pc:docMk/>
            <pc:sldMk cId="2516739747" sldId="295"/>
            <ac:picMk id="1026" creationId="{FF85156E-E765-76B7-C04D-8204DBC77640}"/>
          </ac:picMkLst>
        </pc:picChg>
        <pc:cxnChg chg="add del">
          <ac:chgData name="Nicole Neely" userId="fdfbc51a35c1b4e8" providerId="LiveId" clId="{670A69DF-414D-43D4-97FC-877003EC19FC}" dt="2022-07-25T17:34:12.107" v="14825" actId="26606"/>
          <ac:cxnSpMkLst>
            <pc:docMk/>
            <pc:sldMk cId="2516739747" sldId="295"/>
            <ac:cxnSpMk id="32" creationId="{2AFD8CBA-54A3-4363-991B-B9C631BBFA74}"/>
          </ac:cxnSpMkLst>
        </pc:cxnChg>
        <pc:cxnChg chg="add del">
          <ac:chgData name="Nicole Neely" userId="fdfbc51a35c1b4e8" providerId="LiveId" clId="{670A69DF-414D-43D4-97FC-877003EC19FC}" dt="2022-07-25T17:34:12.107" v="14825" actId="26606"/>
          <ac:cxnSpMkLst>
            <pc:docMk/>
            <pc:sldMk cId="2516739747" sldId="295"/>
            <ac:cxnSpMk id="33" creationId="{64FA5DFF-7FE6-4855-84E6-DFA78EE978BD}"/>
          </ac:cxnSpMkLst>
        </pc:cxnChg>
        <pc:cxnChg chg="add del">
          <ac:chgData name="Nicole Neely" userId="fdfbc51a35c1b4e8" providerId="LiveId" clId="{670A69DF-414D-43D4-97FC-877003EC19FC}" dt="2022-07-25T17:33:47.428" v="14814" actId="26606"/>
          <ac:cxnSpMkLst>
            <pc:docMk/>
            <pc:sldMk cId="2516739747" sldId="295"/>
            <ac:cxnSpMk id="51" creationId="{64FA5DFF-7FE6-4855-84E6-DFA78EE978BD}"/>
          </ac:cxnSpMkLst>
        </pc:cxnChg>
        <pc:cxnChg chg="add del">
          <ac:chgData name="Nicole Neely" userId="fdfbc51a35c1b4e8" providerId="LiveId" clId="{670A69DF-414D-43D4-97FC-877003EC19FC}" dt="2022-07-25T17:33:47.428" v="14814" actId="26606"/>
          <ac:cxnSpMkLst>
            <pc:docMk/>
            <pc:sldMk cId="2516739747" sldId="295"/>
            <ac:cxnSpMk id="53" creationId="{2AFD8CBA-54A3-4363-991B-B9C631BBFA74}"/>
          </ac:cxnSpMkLst>
        </pc:cxnChg>
        <pc:cxnChg chg="add del">
          <ac:chgData name="Nicole Neely" userId="fdfbc51a35c1b4e8" providerId="LiveId" clId="{670A69DF-414D-43D4-97FC-877003EC19FC}" dt="2022-07-25T17:34:07.527" v="14822" actId="26606"/>
          <ac:cxnSpMkLst>
            <pc:docMk/>
            <pc:sldMk cId="2516739747" sldId="295"/>
            <ac:cxnSpMk id="75" creationId="{063B6EC6-D752-4EE7-908B-F8F19E8C7FEA}"/>
          </ac:cxnSpMkLst>
        </pc:cxnChg>
        <pc:cxnChg chg="add del">
          <ac:chgData name="Nicole Neely" userId="fdfbc51a35c1b4e8" providerId="LiveId" clId="{670A69DF-414D-43D4-97FC-877003EC19FC}" dt="2022-07-25T17:34:07.527" v="14822" actId="26606"/>
          <ac:cxnSpMkLst>
            <pc:docMk/>
            <pc:sldMk cId="2516739747" sldId="295"/>
            <ac:cxnSpMk id="76" creationId="{EFECD4E8-AD3E-4228-82A2-9461958EA94D}"/>
          </ac:cxnSpMkLst>
        </pc:cxnChg>
      </pc:sldChg>
      <pc:sldChg chg="addSp delSp modSp add mod setBg setClrOvrMap modNotesTx">
        <pc:chgData name="Nicole Neely" userId="fdfbc51a35c1b4e8" providerId="LiveId" clId="{670A69DF-414D-43D4-97FC-877003EC19FC}" dt="2022-07-25T17:44:24.803" v="14882" actId="20577"/>
        <pc:sldMkLst>
          <pc:docMk/>
          <pc:sldMk cId="1108838902" sldId="296"/>
        </pc:sldMkLst>
        <pc:spChg chg="mod">
          <ac:chgData name="Nicole Neely" userId="fdfbc51a35c1b4e8" providerId="LiveId" clId="{670A69DF-414D-43D4-97FC-877003EC19FC}" dt="2022-07-25T17:41:57.838" v="14869" actId="26606"/>
          <ac:spMkLst>
            <pc:docMk/>
            <pc:sldMk cId="1108838902" sldId="296"/>
            <ac:spMk id="2" creationId="{D256BD10-341F-4F0B-13E6-EA388D164F1A}"/>
          </ac:spMkLst>
        </pc:spChg>
        <pc:spChg chg="add del mod">
          <ac:chgData name="Nicole Neely" userId="fdfbc51a35c1b4e8" providerId="LiveId" clId="{670A69DF-414D-43D4-97FC-877003EC19FC}" dt="2022-07-25T17:43:24.277" v="14873" actId="14100"/>
          <ac:spMkLst>
            <pc:docMk/>
            <pc:sldMk cId="1108838902" sldId="296"/>
            <ac:spMk id="3" creationId="{9C408513-B0BD-45C8-C526-C88702FE5B36}"/>
          </ac:spMkLst>
        </pc:spChg>
        <pc:spChg chg="add del">
          <ac:chgData name="Nicole Neely" userId="fdfbc51a35c1b4e8" providerId="LiveId" clId="{670A69DF-414D-43D4-97FC-877003EC19FC}" dt="2022-07-25T17:42:14.401" v="14871" actId="26606"/>
          <ac:spMkLst>
            <pc:docMk/>
            <pc:sldMk cId="1108838902" sldId="296"/>
            <ac:spMk id="34" creationId="{3F088236-D655-4F88-B238-E16762358025}"/>
          </ac:spMkLst>
        </pc:spChg>
        <pc:spChg chg="add del">
          <ac:chgData name="Nicole Neely" userId="fdfbc51a35c1b4e8" providerId="LiveId" clId="{670A69DF-414D-43D4-97FC-877003EC19FC}" dt="2022-07-25T17:42:14.401" v="14871" actId="26606"/>
          <ac:spMkLst>
            <pc:docMk/>
            <pc:sldMk cId="1108838902" sldId="296"/>
            <ac:spMk id="36" creationId="{3DAC0C92-199E-475C-9390-119A9B027276}"/>
          </ac:spMkLst>
        </pc:spChg>
        <pc:spChg chg="add del">
          <ac:chgData name="Nicole Neely" userId="fdfbc51a35c1b4e8" providerId="LiveId" clId="{670A69DF-414D-43D4-97FC-877003EC19FC}" dt="2022-07-25T17:42:14.401" v="14871" actId="26606"/>
          <ac:spMkLst>
            <pc:docMk/>
            <pc:sldMk cId="1108838902" sldId="296"/>
            <ac:spMk id="38" creationId="{C4CFB339-0ED8-4FE2-9EF1-6D1375B8499B}"/>
          </ac:spMkLst>
        </pc:spChg>
        <pc:spChg chg="add del">
          <ac:chgData name="Nicole Neely" userId="fdfbc51a35c1b4e8" providerId="LiveId" clId="{670A69DF-414D-43D4-97FC-877003EC19FC}" dt="2022-07-25T17:42:14.401" v="14871" actId="26606"/>
          <ac:spMkLst>
            <pc:docMk/>
            <pc:sldMk cId="1108838902" sldId="296"/>
            <ac:spMk id="40" creationId="{31896C80-2069-4431-9C19-83B913734490}"/>
          </ac:spMkLst>
        </pc:spChg>
        <pc:spChg chg="add del">
          <ac:chgData name="Nicole Neely" userId="fdfbc51a35c1b4e8" providerId="LiveId" clId="{670A69DF-414D-43D4-97FC-877003EC19FC}" dt="2022-07-25T17:42:14.401" v="14871" actId="26606"/>
          <ac:spMkLst>
            <pc:docMk/>
            <pc:sldMk cId="1108838902" sldId="296"/>
            <ac:spMk id="42" creationId="{BF120A21-0841-4823-B0C4-28AEBCEF9B78}"/>
          </ac:spMkLst>
        </pc:spChg>
        <pc:spChg chg="add del">
          <ac:chgData name="Nicole Neely" userId="fdfbc51a35c1b4e8" providerId="LiveId" clId="{670A69DF-414D-43D4-97FC-877003EC19FC}" dt="2022-07-25T17:42:14.401" v="14871" actId="26606"/>
          <ac:spMkLst>
            <pc:docMk/>
            <pc:sldMk cId="1108838902" sldId="296"/>
            <ac:spMk id="44" creationId="{DBB05BAE-BBD3-4289-899F-A6851503C6B0}"/>
          </ac:spMkLst>
        </pc:spChg>
        <pc:spChg chg="add del">
          <ac:chgData name="Nicole Neely" userId="fdfbc51a35c1b4e8" providerId="LiveId" clId="{670A69DF-414D-43D4-97FC-877003EC19FC}" dt="2022-07-25T17:42:14.401" v="14871" actId="26606"/>
          <ac:spMkLst>
            <pc:docMk/>
            <pc:sldMk cId="1108838902" sldId="296"/>
            <ac:spMk id="46" creationId="{9874D11C-36F5-4BBE-A490-019A54E953B0}"/>
          </ac:spMkLst>
        </pc:spChg>
        <pc:spChg chg="add del">
          <ac:chgData name="Nicole Neely" userId="fdfbc51a35c1b4e8" providerId="LiveId" clId="{670A69DF-414D-43D4-97FC-877003EC19FC}" dt="2022-07-25T17:41:38.963" v="14856" actId="26606"/>
          <ac:spMkLst>
            <pc:docMk/>
            <pc:sldMk cId="1108838902" sldId="296"/>
            <ac:spMk id="51" creationId="{EB6743CF-E74B-4A3C-A785-599069DB89DF}"/>
          </ac:spMkLst>
        </pc:spChg>
        <pc:spChg chg="add del">
          <ac:chgData name="Nicole Neely" userId="fdfbc51a35c1b4e8" providerId="LiveId" clId="{670A69DF-414D-43D4-97FC-877003EC19FC}" dt="2022-07-25T17:41:46.112" v="14859" actId="26606"/>
          <ac:spMkLst>
            <pc:docMk/>
            <pc:sldMk cId="1108838902" sldId="296"/>
            <ac:spMk id="55" creationId="{3F088236-D655-4F88-B238-E16762358025}"/>
          </ac:spMkLst>
        </pc:spChg>
        <pc:spChg chg="add del">
          <ac:chgData name="Nicole Neely" userId="fdfbc51a35c1b4e8" providerId="LiveId" clId="{670A69DF-414D-43D4-97FC-877003EC19FC}" dt="2022-07-25T17:41:46.112" v="14859" actId="26606"/>
          <ac:spMkLst>
            <pc:docMk/>
            <pc:sldMk cId="1108838902" sldId="296"/>
            <ac:spMk id="57" creationId="{3DAC0C92-199E-475C-9390-119A9B027276}"/>
          </ac:spMkLst>
        </pc:spChg>
        <pc:spChg chg="add del">
          <ac:chgData name="Nicole Neely" userId="fdfbc51a35c1b4e8" providerId="LiveId" clId="{670A69DF-414D-43D4-97FC-877003EC19FC}" dt="2022-07-25T17:41:46.112" v="14859" actId="26606"/>
          <ac:spMkLst>
            <pc:docMk/>
            <pc:sldMk cId="1108838902" sldId="296"/>
            <ac:spMk id="59" creationId="{C4CFB339-0ED8-4FE2-9EF1-6D1375B8499B}"/>
          </ac:spMkLst>
        </pc:spChg>
        <pc:spChg chg="add del">
          <ac:chgData name="Nicole Neely" userId="fdfbc51a35c1b4e8" providerId="LiveId" clId="{670A69DF-414D-43D4-97FC-877003EC19FC}" dt="2022-07-25T17:41:46.112" v="14859" actId="26606"/>
          <ac:spMkLst>
            <pc:docMk/>
            <pc:sldMk cId="1108838902" sldId="296"/>
            <ac:spMk id="61" creationId="{31896C80-2069-4431-9C19-83B913734490}"/>
          </ac:spMkLst>
        </pc:spChg>
        <pc:spChg chg="add del">
          <ac:chgData name="Nicole Neely" userId="fdfbc51a35c1b4e8" providerId="LiveId" clId="{670A69DF-414D-43D4-97FC-877003EC19FC}" dt="2022-07-25T17:41:46.112" v="14859" actId="26606"/>
          <ac:spMkLst>
            <pc:docMk/>
            <pc:sldMk cId="1108838902" sldId="296"/>
            <ac:spMk id="63" creationId="{BF120A21-0841-4823-B0C4-28AEBCEF9B78}"/>
          </ac:spMkLst>
        </pc:spChg>
        <pc:spChg chg="add del">
          <ac:chgData name="Nicole Neely" userId="fdfbc51a35c1b4e8" providerId="LiveId" clId="{670A69DF-414D-43D4-97FC-877003EC19FC}" dt="2022-07-25T17:41:46.112" v="14859" actId="26606"/>
          <ac:spMkLst>
            <pc:docMk/>
            <pc:sldMk cId="1108838902" sldId="296"/>
            <ac:spMk id="65" creationId="{DBB05BAE-BBD3-4289-899F-A6851503C6B0}"/>
          </ac:spMkLst>
        </pc:spChg>
        <pc:spChg chg="add del">
          <ac:chgData name="Nicole Neely" userId="fdfbc51a35c1b4e8" providerId="LiveId" clId="{670A69DF-414D-43D4-97FC-877003EC19FC}" dt="2022-07-25T17:41:46.112" v="14859" actId="26606"/>
          <ac:spMkLst>
            <pc:docMk/>
            <pc:sldMk cId="1108838902" sldId="296"/>
            <ac:spMk id="67" creationId="{9874D11C-36F5-4BBE-A490-019A54E953B0}"/>
          </ac:spMkLst>
        </pc:spChg>
        <pc:spChg chg="add del">
          <ac:chgData name="Nicole Neely" userId="fdfbc51a35c1b4e8" providerId="LiveId" clId="{670A69DF-414D-43D4-97FC-877003EC19FC}" dt="2022-07-25T17:41:48.772" v="14862" actId="26606"/>
          <ac:spMkLst>
            <pc:docMk/>
            <pc:sldMk cId="1108838902" sldId="296"/>
            <ac:spMk id="69" creationId="{3BCB5F6A-9EB0-40B0-9D13-3023E9A20508}"/>
          </ac:spMkLst>
        </pc:spChg>
        <pc:spChg chg="add del">
          <ac:chgData name="Nicole Neely" userId="fdfbc51a35c1b4e8" providerId="LiveId" clId="{670A69DF-414D-43D4-97FC-877003EC19FC}" dt="2022-07-25T17:41:50.724" v="14864" actId="26606"/>
          <ac:spMkLst>
            <pc:docMk/>
            <pc:sldMk cId="1108838902" sldId="296"/>
            <ac:spMk id="71" creationId="{D94A7024-D948-494D-8920-BBA2DA07D15B}"/>
          </ac:spMkLst>
        </pc:spChg>
        <pc:spChg chg="add del">
          <ac:chgData name="Nicole Neely" userId="fdfbc51a35c1b4e8" providerId="LiveId" clId="{670A69DF-414D-43D4-97FC-877003EC19FC}" dt="2022-07-25T17:41:54.385" v="14867" actId="26606"/>
          <ac:spMkLst>
            <pc:docMk/>
            <pc:sldMk cId="1108838902" sldId="296"/>
            <ac:spMk id="73" creationId="{3BCB5F6A-9EB0-40B0-9D13-3023E9A20508}"/>
          </ac:spMkLst>
        </pc:spChg>
        <pc:spChg chg="add del">
          <ac:chgData name="Nicole Neely" userId="fdfbc51a35c1b4e8" providerId="LiveId" clId="{670A69DF-414D-43D4-97FC-877003EC19FC}" dt="2022-07-25T17:41:57.838" v="14869" actId="26606"/>
          <ac:spMkLst>
            <pc:docMk/>
            <pc:sldMk cId="1108838902" sldId="296"/>
            <ac:spMk id="75" creationId="{BDDE9CD4-0E0A-4129-8689-A89C4E9A666D}"/>
          </ac:spMkLst>
        </pc:spChg>
        <pc:spChg chg="add del">
          <ac:chgData name="Nicole Neely" userId="fdfbc51a35c1b4e8" providerId="LiveId" clId="{670A69DF-414D-43D4-97FC-877003EC19FC}" dt="2022-07-25T17:42:14.401" v="14871" actId="26606"/>
          <ac:spMkLst>
            <pc:docMk/>
            <pc:sldMk cId="1108838902" sldId="296"/>
            <ac:spMk id="86" creationId="{3F088236-D655-4F88-B238-E16762358025}"/>
          </ac:spMkLst>
        </pc:spChg>
        <pc:spChg chg="add del">
          <ac:chgData name="Nicole Neely" userId="fdfbc51a35c1b4e8" providerId="LiveId" clId="{670A69DF-414D-43D4-97FC-877003EC19FC}" dt="2022-07-25T17:42:14.401" v="14871" actId="26606"/>
          <ac:spMkLst>
            <pc:docMk/>
            <pc:sldMk cId="1108838902" sldId="296"/>
            <ac:spMk id="87" creationId="{3DAC0C92-199E-475C-9390-119A9B027276}"/>
          </ac:spMkLst>
        </pc:spChg>
        <pc:spChg chg="add del">
          <ac:chgData name="Nicole Neely" userId="fdfbc51a35c1b4e8" providerId="LiveId" clId="{670A69DF-414D-43D4-97FC-877003EC19FC}" dt="2022-07-25T17:42:14.401" v="14871" actId="26606"/>
          <ac:spMkLst>
            <pc:docMk/>
            <pc:sldMk cId="1108838902" sldId="296"/>
            <ac:spMk id="88" creationId="{C4CFB339-0ED8-4FE2-9EF1-6D1375B8499B}"/>
          </ac:spMkLst>
        </pc:spChg>
        <pc:spChg chg="add del">
          <ac:chgData name="Nicole Neely" userId="fdfbc51a35c1b4e8" providerId="LiveId" clId="{670A69DF-414D-43D4-97FC-877003EC19FC}" dt="2022-07-25T17:42:14.401" v="14871" actId="26606"/>
          <ac:spMkLst>
            <pc:docMk/>
            <pc:sldMk cId="1108838902" sldId="296"/>
            <ac:spMk id="89" creationId="{31896C80-2069-4431-9C19-83B913734490}"/>
          </ac:spMkLst>
        </pc:spChg>
        <pc:spChg chg="add del">
          <ac:chgData name="Nicole Neely" userId="fdfbc51a35c1b4e8" providerId="LiveId" clId="{670A69DF-414D-43D4-97FC-877003EC19FC}" dt="2022-07-25T17:42:14.401" v="14871" actId="26606"/>
          <ac:spMkLst>
            <pc:docMk/>
            <pc:sldMk cId="1108838902" sldId="296"/>
            <ac:spMk id="90" creationId="{BF120A21-0841-4823-B0C4-28AEBCEF9B78}"/>
          </ac:spMkLst>
        </pc:spChg>
        <pc:spChg chg="add del">
          <ac:chgData name="Nicole Neely" userId="fdfbc51a35c1b4e8" providerId="LiveId" clId="{670A69DF-414D-43D4-97FC-877003EC19FC}" dt="2022-07-25T17:42:14.401" v="14871" actId="26606"/>
          <ac:spMkLst>
            <pc:docMk/>
            <pc:sldMk cId="1108838902" sldId="296"/>
            <ac:spMk id="91" creationId="{DBB05BAE-BBD3-4289-899F-A6851503C6B0}"/>
          </ac:spMkLst>
        </pc:spChg>
        <pc:spChg chg="add del">
          <ac:chgData name="Nicole Neely" userId="fdfbc51a35c1b4e8" providerId="LiveId" clId="{670A69DF-414D-43D4-97FC-877003EC19FC}" dt="2022-07-25T17:42:14.401" v="14871" actId="26606"/>
          <ac:spMkLst>
            <pc:docMk/>
            <pc:sldMk cId="1108838902" sldId="296"/>
            <ac:spMk id="92" creationId="{9874D11C-36F5-4BBE-A490-019A54E953B0}"/>
          </ac:spMkLst>
        </pc:spChg>
        <pc:grpChg chg="add del">
          <ac:chgData name="Nicole Neely" userId="fdfbc51a35c1b4e8" providerId="LiveId" clId="{670A69DF-414D-43D4-97FC-877003EC19FC}" dt="2022-07-25T17:41:57.838" v="14869" actId="26606"/>
          <ac:grpSpMkLst>
            <pc:docMk/>
            <pc:sldMk cId="1108838902" sldId="296"/>
            <ac:grpSpMk id="76" creationId="{85DB3CA2-FA66-42B9-90EF-394894352D8C}"/>
          </ac:grpSpMkLst>
        </pc:grpChg>
        <pc:graphicFrameChg chg="add del">
          <ac:chgData name="Nicole Neely" userId="fdfbc51a35c1b4e8" providerId="LiveId" clId="{670A69DF-414D-43D4-97FC-877003EC19FC}" dt="2022-07-25T17:42:14.401" v="14871" actId="26606"/>
          <ac:graphicFrameMkLst>
            <pc:docMk/>
            <pc:sldMk cId="1108838902" sldId="296"/>
            <ac:graphicFrameMk id="48" creationId="{60968D32-9DF9-31C3-99CE-67200D5F85E5}"/>
          </ac:graphicFrameMkLst>
        </pc:graphicFrameChg>
        <pc:picChg chg="mod ord modCrop">
          <ac:chgData name="Nicole Neely" userId="fdfbc51a35c1b4e8" providerId="LiveId" clId="{670A69DF-414D-43D4-97FC-877003EC19FC}" dt="2022-07-25T17:43:42.395" v="14875" actId="732"/>
          <ac:picMkLst>
            <pc:docMk/>
            <pc:sldMk cId="1108838902" sldId="296"/>
            <ac:picMk id="4" creationId="{6DB9BBD6-153F-6E39-C7AB-5FC5E35272F6}"/>
          </ac:picMkLst>
        </pc:picChg>
        <pc:cxnChg chg="add del">
          <ac:chgData name="Nicole Neely" userId="fdfbc51a35c1b4e8" providerId="LiveId" clId="{670A69DF-414D-43D4-97FC-877003EC19FC}" dt="2022-07-25T17:42:14.401" v="14871" actId="26606"/>
          <ac:cxnSpMkLst>
            <pc:docMk/>
            <pc:sldMk cId="1108838902" sldId="296"/>
            <ac:cxnSpMk id="32" creationId="{2AFD8CBA-54A3-4363-991B-B9C631BBFA74}"/>
          </ac:cxnSpMkLst>
        </pc:cxnChg>
        <pc:cxnChg chg="add del">
          <ac:chgData name="Nicole Neely" userId="fdfbc51a35c1b4e8" providerId="LiveId" clId="{670A69DF-414D-43D4-97FC-877003EC19FC}" dt="2022-07-25T17:42:14.401" v="14871" actId="26606"/>
          <ac:cxnSpMkLst>
            <pc:docMk/>
            <pc:sldMk cId="1108838902" sldId="296"/>
            <ac:cxnSpMk id="33" creationId="{64FA5DFF-7FE6-4855-84E6-DFA78EE978BD}"/>
          </ac:cxnSpMkLst>
        </pc:cxnChg>
        <pc:cxnChg chg="add del">
          <ac:chgData name="Nicole Neely" userId="fdfbc51a35c1b4e8" providerId="LiveId" clId="{670A69DF-414D-43D4-97FC-877003EC19FC}" dt="2022-07-25T17:41:46.112" v="14859" actId="26606"/>
          <ac:cxnSpMkLst>
            <pc:docMk/>
            <pc:sldMk cId="1108838902" sldId="296"/>
            <ac:cxnSpMk id="53" creationId="{2AFD8CBA-54A3-4363-991B-B9C631BBFA74}"/>
          </ac:cxnSpMkLst>
        </pc:cxnChg>
        <pc:cxnChg chg="add del">
          <ac:chgData name="Nicole Neely" userId="fdfbc51a35c1b4e8" providerId="LiveId" clId="{670A69DF-414D-43D4-97FC-877003EC19FC}" dt="2022-07-25T17:41:46.112" v="14859" actId="26606"/>
          <ac:cxnSpMkLst>
            <pc:docMk/>
            <pc:sldMk cId="1108838902" sldId="296"/>
            <ac:cxnSpMk id="54" creationId="{64FA5DFF-7FE6-4855-84E6-DFA78EE978BD}"/>
          </ac:cxnSpMkLst>
        </pc:cxnChg>
        <pc:cxnChg chg="add del">
          <ac:chgData name="Nicole Neely" userId="fdfbc51a35c1b4e8" providerId="LiveId" clId="{670A69DF-414D-43D4-97FC-877003EC19FC}" dt="2022-07-25T17:42:14.401" v="14871" actId="26606"/>
          <ac:cxnSpMkLst>
            <pc:docMk/>
            <pc:sldMk cId="1108838902" sldId="296"/>
            <ac:cxnSpMk id="84" creationId="{64FA5DFF-7FE6-4855-84E6-DFA78EE978BD}"/>
          </ac:cxnSpMkLst>
        </pc:cxnChg>
        <pc:cxnChg chg="add del">
          <ac:chgData name="Nicole Neely" userId="fdfbc51a35c1b4e8" providerId="LiveId" clId="{670A69DF-414D-43D4-97FC-877003EC19FC}" dt="2022-07-25T17:42:14.401" v="14871" actId="26606"/>
          <ac:cxnSpMkLst>
            <pc:docMk/>
            <pc:sldMk cId="1108838902" sldId="296"/>
            <ac:cxnSpMk id="85" creationId="{2AFD8CBA-54A3-4363-991B-B9C631BBFA74}"/>
          </ac:cxnSpMkLst>
        </pc:cxnChg>
      </pc:sldChg>
      <pc:sldChg chg="addSp modSp add mod modNotesTx">
        <pc:chgData name="Nicole Neely" userId="fdfbc51a35c1b4e8" providerId="LiveId" clId="{670A69DF-414D-43D4-97FC-877003EC19FC}" dt="2022-07-25T18:01:19.771" v="15222" actId="20577"/>
        <pc:sldMkLst>
          <pc:docMk/>
          <pc:sldMk cId="1392863091" sldId="297"/>
        </pc:sldMkLst>
        <pc:spChg chg="mod">
          <ac:chgData name="Nicole Neely" userId="fdfbc51a35c1b4e8" providerId="LiveId" clId="{670A69DF-414D-43D4-97FC-877003EC19FC}" dt="2022-07-25T18:00:28.818" v="15201" actId="164"/>
          <ac:spMkLst>
            <pc:docMk/>
            <pc:sldMk cId="1392863091" sldId="297"/>
            <ac:spMk id="23" creationId="{F8EFFF93-977E-7012-5095-DF3B8F76644D}"/>
          </ac:spMkLst>
        </pc:spChg>
        <pc:spChg chg="mod">
          <ac:chgData name="Nicole Neely" userId="fdfbc51a35c1b4e8" providerId="LiveId" clId="{670A69DF-414D-43D4-97FC-877003EC19FC}" dt="2022-07-25T18:00:28.818" v="15201" actId="164"/>
          <ac:spMkLst>
            <pc:docMk/>
            <pc:sldMk cId="1392863091" sldId="297"/>
            <ac:spMk id="24" creationId="{F96D6B18-9CAB-FFA4-39DE-802C630AD173}"/>
          </ac:spMkLst>
        </pc:spChg>
        <pc:spChg chg="add mod">
          <ac:chgData name="Nicole Neely" userId="fdfbc51a35c1b4e8" providerId="LiveId" clId="{670A69DF-414D-43D4-97FC-877003EC19FC}" dt="2022-07-25T18:00:28.818" v="15201" actId="164"/>
          <ac:spMkLst>
            <pc:docMk/>
            <pc:sldMk cId="1392863091" sldId="297"/>
            <ac:spMk id="26" creationId="{A6AD4803-C87E-4EAA-B3B4-241DF667155E}"/>
          </ac:spMkLst>
        </pc:spChg>
        <pc:spChg chg="add mod">
          <ac:chgData name="Nicole Neely" userId="fdfbc51a35c1b4e8" providerId="LiveId" clId="{670A69DF-414D-43D4-97FC-877003EC19FC}" dt="2022-07-25T18:00:28.818" v="15201" actId="164"/>
          <ac:spMkLst>
            <pc:docMk/>
            <pc:sldMk cId="1392863091" sldId="297"/>
            <ac:spMk id="30" creationId="{6B05F24B-0A00-F6F6-E6F0-AC505AF48F6C}"/>
          </ac:spMkLst>
        </pc:spChg>
        <pc:spChg chg="add mod">
          <ac:chgData name="Nicole Neely" userId="fdfbc51a35c1b4e8" providerId="LiveId" clId="{670A69DF-414D-43D4-97FC-877003EC19FC}" dt="2022-07-25T18:00:28.818" v="15201" actId="164"/>
          <ac:spMkLst>
            <pc:docMk/>
            <pc:sldMk cId="1392863091" sldId="297"/>
            <ac:spMk id="31" creationId="{A8C9D3BB-96EC-FB64-E562-40501390F503}"/>
          </ac:spMkLst>
        </pc:spChg>
        <pc:spChg chg="add mod">
          <ac:chgData name="Nicole Neely" userId="fdfbc51a35c1b4e8" providerId="LiveId" clId="{670A69DF-414D-43D4-97FC-877003EC19FC}" dt="2022-07-25T17:56:05.408" v="15173" actId="1076"/>
          <ac:spMkLst>
            <pc:docMk/>
            <pc:sldMk cId="1392863091" sldId="297"/>
            <ac:spMk id="32" creationId="{FBAC38D6-F421-15B3-AC13-F3E7D0EC3B34}"/>
          </ac:spMkLst>
        </pc:spChg>
        <pc:spChg chg="add mod">
          <ac:chgData name="Nicole Neely" userId="fdfbc51a35c1b4e8" providerId="LiveId" clId="{670A69DF-414D-43D4-97FC-877003EC19FC}" dt="2022-07-25T17:56:31.503" v="15178" actId="14100"/>
          <ac:spMkLst>
            <pc:docMk/>
            <pc:sldMk cId="1392863091" sldId="297"/>
            <ac:spMk id="33" creationId="{184A983C-1EB2-B848-F504-5ED9CC9B3E6D}"/>
          </ac:spMkLst>
        </pc:spChg>
        <pc:spChg chg="add mod">
          <ac:chgData name="Nicole Neely" userId="fdfbc51a35c1b4e8" providerId="LiveId" clId="{670A69DF-414D-43D4-97FC-877003EC19FC}" dt="2022-07-25T17:56:47.086" v="15182" actId="14100"/>
          <ac:spMkLst>
            <pc:docMk/>
            <pc:sldMk cId="1392863091" sldId="297"/>
            <ac:spMk id="34" creationId="{58A9F82B-75E9-FBB5-3A1E-52EBEEB9DA94}"/>
          </ac:spMkLst>
        </pc:spChg>
        <pc:spChg chg="add mod">
          <ac:chgData name="Nicole Neely" userId="fdfbc51a35c1b4e8" providerId="LiveId" clId="{670A69DF-414D-43D4-97FC-877003EC19FC}" dt="2022-07-25T17:57:12.769" v="15188" actId="14100"/>
          <ac:spMkLst>
            <pc:docMk/>
            <pc:sldMk cId="1392863091" sldId="297"/>
            <ac:spMk id="35" creationId="{4AE4B4CB-0025-C258-519E-944CDEEB6BDC}"/>
          </ac:spMkLst>
        </pc:spChg>
        <pc:spChg chg="add mod">
          <ac:chgData name="Nicole Neely" userId="fdfbc51a35c1b4e8" providerId="LiveId" clId="{670A69DF-414D-43D4-97FC-877003EC19FC}" dt="2022-07-25T17:57:32.854" v="15191" actId="14100"/>
          <ac:spMkLst>
            <pc:docMk/>
            <pc:sldMk cId="1392863091" sldId="297"/>
            <ac:spMk id="36" creationId="{FC8038F4-297D-0286-F787-7F76F5E83EEB}"/>
          </ac:spMkLst>
        </pc:spChg>
        <pc:grpChg chg="add mod">
          <ac:chgData name="Nicole Neely" userId="fdfbc51a35c1b4e8" providerId="LiveId" clId="{670A69DF-414D-43D4-97FC-877003EC19FC}" dt="2022-07-25T18:00:28.818" v="15201" actId="164"/>
          <ac:grpSpMkLst>
            <pc:docMk/>
            <pc:sldMk cId="1392863091" sldId="297"/>
            <ac:grpSpMk id="38" creationId="{C8E5E510-8CEF-4A17-0803-721EA9C447AF}"/>
          </ac:grpSpMkLst>
        </pc:grpChg>
        <pc:cxnChg chg="add mod">
          <ac:chgData name="Nicole Neely" userId="fdfbc51a35c1b4e8" providerId="LiveId" clId="{670A69DF-414D-43D4-97FC-877003EC19FC}" dt="2022-07-25T18:00:28.818" v="15201" actId="164"/>
          <ac:cxnSpMkLst>
            <pc:docMk/>
            <pc:sldMk cId="1392863091" sldId="297"/>
            <ac:cxnSpMk id="3" creationId="{B0CE4FE5-A1F7-3C2D-D913-7D745BD0D9A2}"/>
          </ac:cxnSpMkLst>
        </pc:cxnChg>
      </pc:sldChg>
      <pc:sldChg chg="addSp delSp modSp add mod ord modNotesTx">
        <pc:chgData name="Nicole Neely" userId="fdfbc51a35c1b4e8" providerId="LiveId" clId="{670A69DF-414D-43D4-97FC-877003EC19FC}" dt="2022-07-25T21:59:34.245" v="15894" actId="20577"/>
        <pc:sldMkLst>
          <pc:docMk/>
          <pc:sldMk cId="3021769762" sldId="298"/>
        </pc:sldMkLst>
        <pc:spChg chg="del">
          <ac:chgData name="Nicole Neely" userId="fdfbc51a35c1b4e8" providerId="LiveId" clId="{670A69DF-414D-43D4-97FC-877003EC19FC}" dt="2022-07-25T18:12:08.270" v="15644" actId="478"/>
          <ac:spMkLst>
            <pc:docMk/>
            <pc:sldMk cId="3021769762" sldId="298"/>
            <ac:spMk id="2" creationId="{DF1B2F56-E24F-217E-F02F-AD39F0A38442}"/>
          </ac:spMkLst>
        </pc:spChg>
        <pc:spChg chg="add del mod">
          <ac:chgData name="Nicole Neely" userId="fdfbc51a35c1b4e8" providerId="LiveId" clId="{670A69DF-414D-43D4-97FC-877003EC19FC}" dt="2022-07-25T18:12:50.306" v="15663" actId="478"/>
          <ac:spMkLst>
            <pc:docMk/>
            <pc:sldMk cId="3021769762" sldId="298"/>
            <ac:spMk id="4" creationId="{0545AFE5-17B8-63AB-8BA9-891EC7B9F4EE}"/>
          </ac:spMkLst>
        </pc:spChg>
        <pc:spChg chg="add del mod">
          <ac:chgData name="Nicole Neely" userId="fdfbc51a35c1b4e8" providerId="LiveId" clId="{670A69DF-414D-43D4-97FC-877003EC19FC}" dt="2022-07-25T18:14:55.832" v="15677" actId="14100"/>
          <ac:spMkLst>
            <pc:docMk/>
            <pc:sldMk cId="3021769762" sldId="298"/>
            <ac:spMk id="7" creationId="{4EE14285-73A6-EE2E-B548-E6BB3AAE49A2}"/>
          </ac:spMkLst>
        </pc:spChg>
        <pc:spChg chg="add del mod ord">
          <ac:chgData name="Nicole Neely" userId="fdfbc51a35c1b4e8" providerId="LiveId" clId="{670A69DF-414D-43D4-97FC-877003EC19FC}" dt="2022-07-25T21:59:34.245" v="15894" actId="20577"/>
          <ac:spMkLst>
            <pc:docMk/>
            <pc:sldMk cId="3021769762" sldId="298"/>
            <ac:spMk id="9" creationId="{BF1ED37F-2AA3-ECAB-2777-EE22B9E4F7AE}"/>
          </ac:spMkLst>
        </pc:spChg>
        <pc:spChg chg="add mod">
          <ac:chgData name="Nicole Neely" userId="fdfbc51a35c1b4e8" providerId="LiveId" clId="{670A69DF-414D-43D4-97FC-877003EC19FC}" dt="2022-07-25T21:56:56.707" v="15871"/>
          <ac:spMkLst>
            <pc:docMk/>
            <pc:sldMk cId="3021769762" sldId="298"/>
            <ac:spMk id="11" creationId="{6E19A097-1768-30C3-C9F7-A36C2899B767}"/>
          </ac:spMkLst>
        </pc:spChg>
        <pc:spChg chg="add del mod">
          <ac:chgData name="Nicole Neely" userId="fdfbc51a35c1b4e8" providerId="LiveId" clId="{670A69DF-414D-43D4-97FC-877003EC19FC}" dt="2022-07-25T21:57:31.774" v="15874" actId="478"/>
          <ac:spMkLst>
            <pc:docMk/>
            <pc:sldMk cId="3021769762" sldId="298"/>
            <ac:spMk id="12" creationId="{6E19A097-1768-30C3-C9F7-A36C2899B767}"/>
          </ac:spMkLst>
        </pc:spChg>
        <pc:spChg chg="del">
          <ac:chgData name="Nicole Neely" userId="fdfbc51a35c1b4e8" providerId="LiveId" clId="{670A69DF-414D-43D4-97FC-877003EC19FC}" dt="2022-07-25T18:12:10.643" v="15645" actId="478"/>
          <ac:spMkLst>
            <pc:docMk/>
            <pc:sldMk cId="3021769762" sldId="298"/>
            <ac:spMk id="14" creationId="{99B0CFD2-4BF4-3FB7-09D8-1CE1C5376FC2}"/>
          </ac:spMkLst>
        </pc:spChg>
        <pc:spChg chg="add del">
          <ac:chgData name="Nicole Neely" userId="fdfbc51a35c1b4e8" providerId="LiveId" clId="{670A69DF-414D-43D4-97FC-877003EC19FC}" dt="2022-07-25T18:12:41.940" v="15659" actId="478"/>
          <ac:spMkLst>
            <pc:docMk/>
            <pc:sldMk cId="3021769762" sldId="298"/>
            <ac:spMk id="18" creationId="{6A63495E-DBC5-9CE8-246C-1A1DFABCD4E7}"/>
          </ac:spMkLst>
        </pc:spChg>
        <pc:spChg chg="add del">
          <ac:chgData name="Nicole Neely" userId="fdfbc51a35c1b4e8" providerId="LiveId" clId="{670A69DF-414D-43D4-97FC-877003EC19FC}" dt="2022-07-25T18:12:35.368" v="15653" actId="22"/>
          <ac:spMkLst>
            <pc:docMk/>
            <pc:sldMk cId="3021769762" sldId="298"/>
            <ac:spMk id="19" creationId="{4F4854E9-92CB-99AE-FB07-E1F5727CCA32}"/>
          </ac:spMkLst>
        </pc:spChg>
        <pc:spChg chg="mod">
          <ac:chgData name="Nicole Neely" userId="fdfbc51a35c1b4e8" providerId="LiveId" clId="{670A69DF-414D-43D4-97FC-877003EC19FC}" dt="2022-07-25T18:15:36.217" v="15681" actId="14100"/>
          <ac:spMkLst>
            <pc:docMk/>
            <pc:sldMk cId="3021769762" sldId="298"/>
            <ac:spMk id="47" creationId="{62423CA5-E2E1-4789-B759-9906C1C94063}"/>
          </ac:spMkLst>
        </pc:spChg>
        <pc:spChg chg="mod">
          <ac:chgData name="Nicole Neely" userId="fdfbc51a35c1b4e8" providerId="LiveId" clId="{670A69DF-414D-43D4-97FC-877003EC19FC}" dt="2022-07-25T18:15:58.544" v="15688" actId="14100"/>
          <ac:spMkLst>
            <pc:docMk/>
            <pc:sldMk cId="3021769762" sldId="298"/>
            <ac:spMk id="49" creationId="{73772B81-181F-48B7-8826-4D9686D15DF5}"/>
          </ac:spMkLst>
        </pc:spChg>
        <pc:picChg chg="add mod">
          <ac:chgData name="Nicole Neely" userId="fdfbc51a35c1b4e8" providerId="LiveId" clId="{670A69DF-414D-43D4-97FC-877003EC19FC}" dt="2022-07-25T18:17:52.394" v="15702" actId="1076"/>
          <ac:picMkLst>
            <pc:docMk/>
            <pc:sldMk cId="3021769762" sldId="298"/>
            <ac:picMk id="20" creationId="{731D8956-5ED5-9A99-4777-95F4EDC2F794}"/>
          </ac:picMkLst>
        </pc:picChg>
        <pc:picChg chg="del">
          <ac:chgData name="Nicole Neely" userId="fdfbc51a35c1b4e8" providerId="LiveId" clId="{670A69DF-414D-43D4-97FC-877003EC19FC}" dt="2022-07-25T18:12:13.567" v="15646" actId="478"/>
          <ac:picMkLst>
            <pc:docMk/>
            <pc:sldMk cId="3021769762" sldId="298"/>
            <ac:picMk id="1026" creationId="{F6D39425-2E88-4691-FCAD-2CED449E3E2B}"/>
          </ac:picMkLst>
        </pc:picChg>
        <pc:picChg chg="add del">
          <ac:chgData name="Nicole Neely" userId="fdfbc51a35c1b4e8" providerId="LiveId" clId="{670A69DF-414D-43D4-97FC-877003EC19FC}" dt="2022-07-25T18:12:47.112" v="15661" actId="478"/>
          <ac:picMkLst>
            <pc:docMk/>
            <pc:sldMk cId="3021769762" sldId="298"/>
            <ac:picMk id="1028" creationId="{6FA366CE-89B0-B2C7-E2D8-56217C0EE8B1}"/>
          </ac:picMkLst>
        </pc:picChg>
      </pc:sldChg>
    </pc:docChg>
  </pc:docChgLst>
  <pc:docChgLst>
    <pc:chgData name="Nicole Neely" userId="fdfbc51a35c1b4e8" providerId="LiveId" clId="{42C6044A-1D79-4BD2-871A-B9E001BFD1FE}"/>
    <pc:docChg chg="undo redo custSel addSld delSld modSld sldOrd delMainMaster">
      <pc:chgData name="Nicole Neely" userId="fdfbc51a35c1b4e8" providerId="LiveId" clId="{42C6044A-1D79-4BD2-871A-B9E001BFD1FE}" dt="2022-07-07T17:26:13.962" v="7808" actId="20577"/>
      <pc:docMkLst>
        <pc:docMk/>
      </pc:docMkLst>
      <pc:sldChg chg="addSp delSp modSp mod setBg">
        <pc:chgData name="Nicole Neely" userId="fdfbc51a35c1b4e8" providerId="LiveId" clId="{42C6044A-1D79-4BD2-871A-B9E001BFD1FE}" dt="2022-06-27T22:23:37.764" v="2147"/>
        <pc:sldMkLst>
          <pc:docMk/>
          <pc:sldMk cId="2146511751" sldId="256"/>
        </pc:sldMkLst>
        <pc:spChg chg="mod">
          <ac:chgData name="Nicole Neely" userId="fdfbc51a35c1b4e8" providerId="LiveId" clId="{42C6044A-1D79-4BD2-871A-B9E001BFD1FE}" dt="2022-06-27T21:23:54.192" v="2040" actId="1076"/>
          <ac:spMkLst>
            <pc:docMk/>
            <pc:sldMk cId="2146511751" sldId="256"/>
            <ac:spMk id="2" creationId="{FFC72F6F-D694-36FC-2545-076A88A6F679}"/>
          </ac:spMkLst>
        </pc:spChg>
        <pc:spChg chg="mod">
          <ac:chgData name="Nicole Neely" userId="fdfbc51a35c1b4e8" providerId="LiveId" clId="{42C6044A-1D79-4BD2-871A-B9E001BFD1FE}" dt="2022-06-27T22:23:37.764" v="2147"/>
          <ac:spMkLst>
            <pc:docMk/>
            <pc:sldMk cId="2146511751" sldId="256"/>
            <ac:spMk id="3" creationId="{52FBC918-F7E3-C785-DF63-21CA14A655B7}"/>
          </ac:spMkLst>
        </pc:spChg>
        <pc:spChg chg="add del">
          <ac:chgData name="Nicole Neely" userId="fdfbc51a35c1b4e8" providerId="LiveId" clId="{42C6044A-1D79-4BD2-871A-B9E001BFD1FE}" dt="2022-06-27T21:20:50.771" v="1999" actId="26606"/>
          <ac:spMkLst>
            <pc:docMk/>
            <pc:sldMk cId="2146511751" sldId="256"/>
            <ac:spMk id="8" creationId="{C3D25154-9EF7-4C33-9AAC-7B3BE089FE0A}"/>
          </ac:spMkLst>
        </pc:spChg>
        <pc:spChg chg="add del">
          <ac:chgData name="Nicole Neely" userId="fdfbc51a35c1b4e8" providerId="LiveId" clId="{42C6044A-1D79-4BD2-871A-B9E001BFD1FE}" dt="2022-06-27T21:20:50.771" v="1999" actId="26606"/>
          <ac:spMkLst>
            <pc:docMk/>
            <pc:sldMk cId="2146511751" sldId="256"/>
            <ac:spMk id="10" creationId="{1604E8C0-C927-4C06-A96A-BF3323BA76D2}"/>
          </ac:spMkLst>
        </pc:spChg>
        <pc:grpChg chg="add del">
          <ac:chgData name="Nicole Neely" userId="fdfbc51a35c1b4e8" providerId="LiveId" clId="{42C6044A-1D79-4BD2-871A-B9E001BFD1FE}" dt="2022-06-27T21:20:50.771" v="1999" actId="26606"/>
          <ac:grpSpMkLst>
            <pc:docMk/>
            <pc:sldMk cId="2146511751" sldId="256"/>
            <ac:grpSpMk id="12" creationId="{9DCECFD5-4C30-4892-9FF0-540E17955A55}"/>
          </ac:grpSpMkLst>
        </pc:grpChg>
      </pc:sldChg>
      <pc:sldChg chg="addSp delSp modSp mod">
        <pc:chgData name="Nicole Neely" userId="fdfbc51a35c1b4e8" providerId="LiveId" clId="{42C6044A-1D79-4BD2-871A-B9E001BFD1FE}" dt="2022-07-05T21:58:33.257" v="6569" actId="21"/>
        <pc:sldMkLst>
          <pc:docMk/>
          <pc:sldMk cId="2318809250" sldId="257"/>
        </pc:sldMkLst>
        <pc:spChg chg="mod">
          <ac:chgData name="Nicole Neely" userId="fdfbc51a35c1b4e8" providerId="LiveId" clId="{42C6044A-1D79-4BD2-871A-B9E001BFD1FE}" dt="2022-06-27T21:24:03.585" v="2043" actId="14100"/>
          <ac:spMkLst>
            <pc:docMk/>
            <pc:sldMk cId="2318809250" sldId="257"/>
            <ac:spMk id="2" creationId="{D256BD10-341F-4F0B-13E6-EA388D164F1A}"/>
          </ac:spMkLst>
        </pc:spChg>
        <pc:spChg chg="mod">
          <ac:chgData name="Nicole Neely" userId="fdfbc51a35c1b4e8" providerId="LiveId" clId="{42C6044A-1D79-4BD2-871A-B9E001BFD1FE}" dt="2022-07-05T21:50:54.358" v="6467" actId="20577"/>
          <ac:spMkLst>
            <pc:docMk/>
            <pc:sldMk cId="2318809250" sldId="257"/>
            <ac:spMk id="3" creationId="{9C408513-B0BD-45C8-C526-C88702FE5B36}"/>
          </ac:spMkLst>
        </pc:spChg>
        <pc:picChg chg="add del mod modCrop">
          <ac:chgData name="Nicole Neely" userId="fdfbc51a35c1b4e8" providerId="LiveId" clId="{42C6044A-1D79-4BD2-871A-B9E001BFD1FE}" dt="2022-07-05T21:58:33.257" v="6569" actId="21"/>
          <ac:picMkLst>
            <pc:docMk/>
            <pc:sldMk cId="2318809250" sldId="257"/>
            <ac:picMk id="5" creationId="{013F4067-E1C2-B2F0-42D6-DB2124F26CBD}"/>
          </ac:picMkLst>
        </pc:picChg>
      </pc:sldChg>
      <pc:sldChg chg="addSp delSp modSp new mod setBg delDesignElem modNotesTx">
        <pc:chgData name="Nicole Neely" userId="fdfbc51a35c1b4e8" providerId="LiveId" clId="{42C6044A-1D79-4BD2-871A-B9E001BFD1FE}" dt="2022-07-06T20:25:14.639" v="7207" actId="732"/>
        <pc:sldMkLst>
          <pc:docMk/>
          <pc:sldMk cId="4123078156" sldId="258"/>
        </pc:sldMkLst>
        <pc:spChg chg="mod">
          <ac:chgData name="Nicole Neely" userId="fdfbc51a35c1b4e8" providerId="LiveId" clId="{42C6044A-1D79-4BD2-871A-B9E001BFD1FE}" dt="2022-07-05T22:01:30.959" v="6603" actId="20577"/>
          <ac:spMkLst>
            <pc:docMk/>
            <pc:sldMk cId="4123078156" sldId="258"/>
            <ac:spMk id="2" creationId="{DF1B2F56-E24F-217E-F02F-AD39F0A38442}"/>
          </ac:spMkLst>
        </pc:spChg>
        <pc:spChg chg="add del mod">
          <ac:chgData name="Nicole Neely" userId="fdfbc51a35c1b4e8" providerId="LiveId" clId="{42C6044A-1D79-4BD2-871A-B9E001BFD1FE}" dt="2022-06-27T21:24:52.686" v="2057" actId="26606"/>
          <ac:spMkLst>
            <pc:docMk/>
            <pc:sldMk cId="4123078156" sldId="258"/>
            <ac:spMk id="3" creationId="{A7561B72-A784-8F9D-F6C9-08BD2F2CCE67}"/>
          </ac:spMkLst>
        </pc:spChg>
        <pc:spChg chg="add mod">
          <ac:chgData name="Nicole Neely" userId="fdfbc51a35c1b4e8" providerId="LiveId" clId="{42C6044A-1D79-4BD2-871A-B9E001BFD1FE}" dt="2022-07-05T22:01:16.166" v="6602" actId="1076"/>
          <ac:spMkLst>
            <pc:docMk/>
            <pc:sldMk cId="4123078156" sldId="258"/>
            <ac:spMk id="9" creationId="{7A575C29-0305-B84D-78EC-A2C0C3897438}"/>
          </ac:spMkLst>
        </pc:spChg>
        <pc:spChg chg="add del">
          <ac:chgData name="Nicole Neely" userId="fdfbc51a35c1b4e8" providerId="LiveId" clId="{42C6044A-1D79-4BD2-871A-B9E001BFD1FE}" dt="2022-06-27T21:24:50.879" v="2054" actId="26606"/>
          <ac:spMkLst>
            <pc:docMk/>
            <pc:sldMk cId="4123078156" sldId="258"/>
            <ac:spMk id="9" creationId="{9F4444CE-BC8D-4D61-B303-4C05614E62AB}"/>
          </ac:spMkLst>
        </pc:spChg>
        <pc:spChg chg="add del">
          <ac:chgData name="Nicole Neely" userId="fdfbc51a35c1b4e8" providerId="LiveId" clId="{42C6044A-1D79-4BD2-871A-B9E001BFD1FE}" dt="2022-06-27T21:24:50.879" v="2054" actId="26606"/>
          <ac:spMkLst>
            <pc:docMk/>
            <pc:sldMk cId="4123078156" sldId="258"/>
            <ac:spMk id="11" creationId="{73772B81-181F-48B7-8826-4D9686D15DF5}"/>
          </ac:spMkLst>
        </pc:spChg>
        <pc:spChg chg="add del">
          <ac:chgData name="Nicole Neely" userId="fdfbc51a35c1b4e8" providerId="LiveId" clId="{42C6044A-1D79-4BD2-871A-B9E001BFD1FE}" dt="2022-06-27T21:24:50.879" v="2054" actId="26606"/>
          <ac:spMkLst>
            <pc:docMk/>
            <pc:sldMk cId="4123078156" sldId="258"/>
            <ac:spMk id="13" creationId="{B2205F6E-03C6-4E92-877C-E2482F6599AA}"/>
          </ac:spMkLst>
        </pc:spChg>
        <pc:spChg chg="add del">
          <ac:chgData name="Nicole Neely" userId="fdfbc51a35c1b4e8" providerId="LiveId" clId="{42C6044A-1D79-4BD2-871A-B9E001BFD1FE}" dt="2022-06-27T21:24:52.672" v="2056" actId="26606"/>
          <ac:spMkLst>
            <pc:docMk/>
            <pc:sldMk cId="4123078156" sldId="258"/>
            <ac:spMk id="15" creationId="{3DAC0C92-199E-475C-9390-119A9B027276}"/>
          </ac:spMkLst>
        </pc:spChg>
        <pc:spChg chg="add del">
          <ac:chgData name="Nicole Neely" userId="fdfbc51a35c1b4e8" providerId="LiveId" clId="{42C6044A-1D79-4BD2-871A-B9E001BFD1FE}" dt="2022-06-27T21:24:52.672" v="2056" actId="26606"/>
          <ac:spMkLst>
            <pc:docMk/>
            <pc:sldMk cId="4123078156" sldId="258"/>
            <ac:spMk id="17" creationId="{C4CFB339-0ED8-4FE2-9EF1-6D1375B8499B}"/>
          </ac:spMkLst>
        </pc:spChg>
        <pc:spChg chg="add del">
          <ac:chgData name="Nicole Neely" userId="fdfbc51a35c1b4e8" providerId="LiveId" clId="{42C6044A-1D79-4BD2-871A-B9E001BFD1FE}" dt="2022-06-27T21:24:52.672" v="2056" actId="26606"/>
          <ac:spMkLst>
            <pc:docMk/>
            <pc:sldMk cId="4123078156" sldId="258"/>
            <ac:spMk id="18" creationId="{A7561B72-A784-8F9D-F6C9-08BD2F2CCE67}"/>
          </ac:spMkLst>
        </pc:spChg>
        <pc:spChg chg="add del">
          <ac:chgData name="Nicole Neely" userId="fdfbc51a35c1b4e8" providerId="LiveId" clId="{42C6044A-1D79-4BD2-871A-B9E001BFD1FE}" dt="2022-06-27T21:24:52.672" v="2056" actId="26606"/>
          <ac:spMkLst>
            <pc:docMk/>
            <pc:sldMk cId="4123078156" sldId="258"/>
            <ac:spMk id="19" creationId="{31896C80-2069-4431-9C19-83B913734490}"/>
          </ac:spMkLst>
        </pc:spChg>
        <pc:spChg chg="add del">
          <ac:chgData name="Nicole Neely" userId="fdfbc51a35c1b4e8" providerId="LiveId" clId="{42C6044A-1D79-4BD2-871A-B9E001BFD1FE}" dt="2022-06-27T21:24:52.672" v="2056" actId="26606"/>
          <ac:spMkLst>
            <pc:docMk/>
            <pc:sldMk cId="4123078156" sldId="258"/>
            <ac:spMk id="21" creationId="{BF120A21-0841-4823-B0C4-28AEBCEF9B78}"/>
          </ac:spMkLst>
        </pc:spChg>
        <pc:spChg chg="add del">
          <ac:chgData name="Nicole Neely" userId="fdfbc51a35c1b4e8" providerId="LiveId" clId="{42C6044A-1D79-4BD2-871A-B9E001BFD1FE}" dt="2022-06-27T21:24:52.672" v="2056" actId="26606"/>
          <ac:spMkLst>
            <pc:docMk/>
            <pc:sldMk cId="4123078156" sldId="258"/>
            <ac:spMk id="23" creationId="{DBB05BAE-BBD3-4289-899F-A6851503C6B0}"/>
          </ac:spMkLst>
        </pc:spChg>
        <pc:spChg chg="add del">
          <ac:chgData name="Nicole Neely" userId="fdfbc51a35c1b4e8" providerId="LiveId" clId="{42C6044A-1D79-4BD2-871A-B9E001BFD1FE}" dt="2022-06-27T21:24:52.672" v="2056" actId="26606"/>
          <ac:spMkLst>
            <pc:docMk/>
            <pc:sldMk cId="4123078156" sldId="258"/>
            <ac:spMk id="24" creationId="{3F088236-D655-4F88-B238-E16762358025}"/>
          </ac:spMkLst>
        </pc:spChg>
        <pc:spChg chg="add del">
          <ac:chgData name="Nicole Neely" userId="fdfbc51a35c1b4e8" providerId="LiveId" clId="{42C6044A-1D79-4BD2-871A-B9E001BFD1FE}" dt="2022-06-27T21:24:52.672" v="2056" actId="26606"/>
          <ac:spMkLst>
            <pc:docMk/>
            <pc:sldMk cId="4123078156" sldId="258"/>
            <ac:spMk id="25" creationId="{9874D11C-36F5-4BBE-A490-019A54E953B0}"/>
          </ac:spMkLst>
        </pc:spChg>
        <pc:spChg chg="add del">
          <ac:chgData name="Nicole Neely" userId="fdfbc51a35c1b4e8" providerId="LiveId" clId="{42C6044A-1D79-4BD2-871A-B9E001BFD1FE}" dt="2022-06-27T22:23:37.764" v="2147"/>
          <ac:spMkLst>
            <pc:docMk/>
            <pc:sldMk cId="4123078156" sldId="258"/>
            <ac:spMk id="27" creationId="{9F4444CE-BC8D-4D61-B303-4C05614E62AB}"/>
          </ac:spMkLst>
        </pc:spChg>
        <pc:spChg chg="add del">
          <ac:chgData name="Nicole Neely" userId="fdfbc51a35c1b4e8" providerId="LiveId" clId="{42C6044A-1D79-4BD2-871A-B9E001BFD1FE}" dt="2022-06-27T22:23:37.764" v="2147"/>
          <ac:spMkLst>
            <pc:docMk/>
            <pc:sldMk cId="4123078156" sldId="258"/>
            <ac:spMk id="28" creationId="{73772B81-181F-48B7-8826-4D9686D15DF5}"/>
          </ac:spMkLst>
        </pc:spChg>
        <pc:spChg chg="add del">
          <ac:chgData name="Nicole Neely" userId="fdfbc51a35c1b4e8" providerId="LiveId" clId="{42C6044A-1D79-4BD2-871A-B9E001BFD1FE}" dt="2022-06-27T22:23:37.764" v="2147"/>
          <ac:spMkLst>
            <pc:docMk/>
            <pc:sldMk cId="4123078156" sldId="258"/>
            <ac:spMk id="29" creationId="{B2205F6E-03C6-4E92-877C-E2482F6599AA}"/>
          </ac:spMkLst>
        </pc:spChg>
        <pc:graphicFrameChg chg="add del">
          <ac:chgData name="Nicole Neely" userId="fdfbc51a35c1b4e8" providerId="LiveId" clId="{42C6044A-1D79-4BD2-871A-B9E001BFD1FE}" dt="2022-06-27T21:24:50.879" v="2054" actId="26606"/>
          <ac:graphicFrameMkLst>
            <pc:docMk/>
            <pc:sldMk cId="4123078156" sldId="258"/>
            <ac:graphicFrameMk id="5" creationId="{0BE07EDA-63A0-89F5-A1F0-21BC31E3FDA5}"/>
          </ac:graphicFrameMkLst>
        </pc:graphicFrameChg>
        <pc:graphicFrameChg chg="add mod modGraphic">
          <ac:chgData name="Nicole Neely" userId="fdfbc51a35c1b4e8" providerId="LiveId" clId="{42C6044A-1D79-4BD2-871A-B9E001BFD1FE}" dt="2022-07-05T21:59:35.110" v="6596" actId="207"/>
          <ac:graphicFrameMkLst>
            <pc:docMk/>
            <pc:sldMk cId="4123078156" sldId="258"/>
            <ac:graphicFrameMk id="30" creationId="{0BE07EDA-63A0-89F5-A1F0-21BC31E3FDA5}"/>
          </ac:graphicFrameMkLst>
        </pc:graphicFrameChg>
        <pc:picChg chg="add mod modCrop">
          <ac:chgData name="Nicole Neely" userId="fdfbc51a35c1b4e8" providerId="LiveId" clId="{42C6044A-1D79-4BD2-871A-B9E001BFD1FE}" dt="2022-07-05T21:56:43.735" v="6558" actId="14100"/>
          <ac:picMkLst>
            <pc:docMk/>
            <pc:sldMk cId="4123078156" sldId="258"/>
            <ac:picMk id="4" creationId="{29C93592-280A-CF2D-ED88-20583B965C80}"/>
          </ac:picMkLst>
        </pc:picChg>
        <pc:picChg chg="add mod modCrop">
          <ac:chgData name="Nicole Neely" userId="fdfbc51a35c1b4e8" providerId="LiveId" clId="{42C6044A-1D79-4BD2-871A-B9E001BFD1FE}" dt="2022-07-06T20:25:14.639" v="7207" actId="732"/>
          <ac:picMkLst>
            <pc:docMk/>
            <pc:sldMk cId="4123078156" sldId="258"/>
            <ac:picMk id="6" creationId="{1F1A842F-180B-DDA9-3AB7-EAD818732674}"/>
          </ac:picMkLst>
        </pc:picChg>
        <pc:picChg chg="add mod modCrop">
          <ac:chgData name="Nicole Neely" userId="fdfbc51a35c1b4e8" providerId="LiveId" clId="{42C6044A-1D79-4BD2-871A-B9E001BFD1FE}" dt="2022-07-05T21:56:33.744" v="6557" actId="14100"/>
          <ac:picMkLst>
            <pc:docMk/>
            <pc:sldMk cId="4123078156" sldId="258"/>
            <ac:picMk id="8" creationId="{9B1CC1C6-3803-09DB-CA98-0900DDB9A6F8}"/>
          </ac:picMkLst>
        </pc:picChg>
        <pc:picChg chg="add mod">
          <ac:chgData name="Nicole Neely" userId="fdfbc51a35c1b4e8" providerId="LiveId" clId="{42C6044A-1D79-4BD2-871A-B9E001BFD1FE}" dt="2022-07-05T22:01:10.312" v="6601" actId="1036"/>
          <ac:picMkLst>
            <pc:docMk/>
            <pc:sldMk cId="4123078156" sldId="258"/>
            <ac:picMk id="13" creationId="{9FEDC9AA-B84A-F382-7845-510029E28F43}"/>
          </ac:picMkLst>
        </pc:picChg>
        <pc:picChg chg="add del">
          <ac:chgData name="Nicole Neely" userId="fdfbc51a35c1b4e8" providerId="LiveId" clId="{42C6044A-1D79-4BD2-871A-B9E001BFD1FE}" dt="2022-06-27T21:24:52.672" v="2056" actId="26606"/>
          <ac:picMkLst>
            <pc:docMk/>
            <pc:sldMk cId="4123078156" sldId="258"/>
            <ac:picMk id="16" creationId="{A64E9813-C62B-A303-40FF-A2B3C7FB69B3}"/>
          </ac:picMkLst>
        </pc:picChg>
        <pc:cxnChg chg="add del">
          <ac:chgData name="Nicole Neely" userId="fdfbc51a35c1b4e8" providerId="LiveId" clId="{42C6044A-1D79-4BD2-871A-B9E001BFD1FE}" dt="2022-06-27T21:24:52.672" v="2056" actId="26606"/>
          <ac:cxnSpMkLst>
            <pc:docMk/>
            <pc:sldMk cId="4123078156" sldId="258"/>
            <ac:cxnSpMk id="20" creationId="{64FA5DFF-7FE6-4855-84E6-DFA78EE978BD}"/>
          </ac:cxnSpMkLst>
        </pc:cxnChg>
        <pc:cxnChg chg="add del">
          <ac:chgData name="Nicole Neely" userId="fdfbc51a35c1b4e8" providerId="LiveId" clId="{42C6044A-1D79-4BD2-871A-B9E001BFD1FE}" dt="2022-06-27T21:24:52.672" v="2056" actId="26606"/>
          <ac:cxnSpMkLst>
            <pc:docMk/>
            <pc:sldMk cId="4123078156" sldId="258"/>
            <ac:cxnSpMk id="22" creationId="{2AFD8CBA-54A3-4363-991B-B9C631BBFA74}"/>
          </ac:cxnSpMkLst>
        </pc:cxnChg>
      </pc:sldChg>
      <pc:sldChg chg="addSp delSp modSp add del mod modNotesTx">
        <pc:chgData name="Nicole Neely" userId="fdfbc51a35c1b4e8" providerId="LiveId" clId="{42C6044A-1D79-4BD2-871A-B9E001BFD1FE}" dt="2022-06-30T17:47:54.263" v="2882" actId="2696"/>
        <pc:sldMkLst>
          <pc:docMk/>
          <pc:sldMk cId="362021965" sldId="259"/>
        </pc:sldMkLst>
        <pc:spChg chg="add mod">
          <ac:chgData name="Nicole Neely" userId="fdfbc51a35c1b4e8" providerId="LiveId" clId="{42C6044A-1D79-4BD2-871A-B9E001BFD1FE}" dt="2022-06-29T21:22:33.904" v="2682" actId="1038"/>
          <ac:spMkLst>
            <pc:docMk/>
            <pc:sldMk cId="362021965" sldId="259"/>
            <ac:spMk id="12" creationId="{C799A9D6-53FD-47EC-1364-CA3C66D761C3}"/>
          </ac:spMkLst>
        </pc:spChg>
        <pc:spChg chg="mod ord">
          <ac:chgData name="Nicole Neely" userId="fdfbc51a35c1b4e8" providerId="LiveId" clId="{42C6044A-1D79-4BD2-871A-B9E001BFD1FE}" dt="2022-06-29T21:32:06.554" v="2792" actId="20577"/>
          <ac:spMkLst>
            <pc:docMk/>
            <pc:sldMk cId="362021965" sldId="259"/>
            <ac:spMk id="16" creationId="{B38D8284-57C8-95B1-2C11-75E458527FE3}"/>
          </ac:spMkLst>
        </pc:spChg>
        <pc:spChg chg="mod">
          <ac:chgData name="Nicole Neely" userId="fdfbc51a35c1b4e8" providerId="LiveId" clId="{42C6044A-1D79-4BD2-871A-B9E001BFD1FE}" dt="2022-06-27T22:29:55.420" v="2201" actId="207"/>
          <ac:spMkLst>
            <pc:docMk/>
            <pc:sldMk cId="362021965" sldId="259"/>
            <ac:spMk id="17" creationId="{56E5D3ED-FFDE-61A9-4653-C844EB34F791}"/>
          </ac:spMkLst>
        </pc:spChg>
        <pc:spChg chg="mod">
          <ac:chgData name="Nicole Neely" userId="fdfbc51a35c1b4e8" providerId="LiveId" clId="{42C6044A-1D79-4BD2-871A-B9E001BFD1FE}" dt="2022-06-29T21:22:33.904" v="2682" actId="1038"/>
          <ac:spMkLst>
            <pc:docMk/>
            <pc:sldMk cId="362021965" sldId="259"/>
            <ac:spMk id="19" creationId="{2B630CAE-360C-0715-E639-056B0C9C1292}"/>
          </ac:spMkLst>
        </pc:spChg>
        <pc:spChg chg="mod">
          <ac:chgData name="Nicole Neely" userId="fdfbc51a35c1b4e8" providerId="LiveId" clId="{42C6044A-1D79-4BD2-871A-B9E001BFD1FE}" dt="2022-06-27T22:29:58.806" v="2203" actId="207"/>
          <ac:spMkLst>
            <pc:docMk/>
            <pc:sldMk cId="362021965" sldId="259"/>
            <ac:spMk id="20" creationId="{76F6201A-2CFE-1C3A-4A60-1B70A663C431}"/>
          </ac:spMkLst>
        </pc:spChg>
        <pc:spChg chg="mod">
          <ac:chgData name="Nicole Neely" userId="fdfbc51a35c1b4e8" providerId="LiveId" clId="{42C6044A-1D79-4BD2-871A-B9E001BFD1FE}" dt="2022-06-29T21:22:27.239" v="2674" actId="14100"/>
          <ac:spMkLst>
            <pc:docMk/>
            <pc:sldMk cId="362021965" sldId="259"/>
            <ac:spMk id="22" creationId="{CF42253D-3EA7-E10D-65E4-273FDD9791B1}"/>
          </ac:spMkLst>
        </pc:spChg>
        <pc:spChg chg="del mod topLvl">
          <ac:chgData name="Nicole Neely" userId="fdfbc51a35c1b4e8" providerId="LiveId" clId="{42C6044A-1D79-4BD2-871A-B9E001BFD1FE}" dt="2022-06-27T18:40:42.057" v="1833" actId="478"/>
          <ac:spMkLst>
            <pc:docMk/>
            <pc:sldMk cId="362021965" sldId="259"/>
            <ac:spMk id="23" creationId="{5FFCEBF5-EDD5-56A7-3948-C41C60C979CA}"/>
          </ac:spMkLst>
        </pc:spChg>
        <pc:spChg chg="add mod">
          <ac:chgData name="Nicole Neely" userId="fdfbc51a35c1b4e8" providerId="LiveId" clId="{42C6044A-1D79-4BD2-871A-B9E001BFD1FE}" dt="2022-06-29T21:22:33.904" v="2682" actId="1038"/>
          <ac:spMkLst>
            <pc:docMk/>
            <pc:sldMk cId="362021965" sldId="259"/>
            <ac:spMk id="26" creationId="{9DB00AAA-FEA1-F214-3960-67A99B7C28BB}"/>
          </ac:spMkLst>
        </pc:spChg>
        <pc:grpChg chg="mod">
          <ac:chgData name="Nicole Neely" userId="fdfbc51a35c1b4e8" providerId="LiveId" clId="{42C6044A-1D79-4BD2-871A-B9E001BFD1FE}" dt="2022-06-27T18:43:46.118" v="1891" actId="164"/>
          <ac:grpSpMkLst>
            <pc:docMk/>
            <pc:sldMk cId="362021965" sldId="259"/>
            <ac:grpSpMk id="2" creationId="{C0657C77-098B-9DBD-8FD3-7921623EF76B}"/>
          </ac:grpSpMkLst>
        </pc:grpChg>
        <pc:grpChg chg="add mod">
          <ac:chgData name="Nicole Neely" userId="fdfbc51a35c1b4e8" providerId="LiveId" clId="{42C6044A-1D79-4BD2-871A-B9E001BFD1FE}" dt="2022-06-29T21:22:33.904" v="2682" actId="1038"/>
          <ac:grpSpMkLst>
            <pc:docMk/>
            <pc:sldMk cId="362021965" sldId="259"/>
            <ac:grpSpMk id="5" creationId="{63B27A36-4E05-2E19-CEBC-70B13ADF3731}"/>
          </ac:grpSpMkLst>
        </pc:grpChg>
        <pc:grpChg chg="add del mod">
          <ac:chgData name="Nicole Neely" userId="fdfbc51a35c1b4e8" providerId="LiveId" clId="{42C6044A-1D79-4BD2-871A-B9E001BFD1FE}" dt="2022-06-27T18:40:39.103" v="1832" actId="165"/>
          <ac:grpSpMkLst>
            <pc:docMk/>
            <pc:sldMk cId="362021965" sldId="259"/>
            <ac:grpSpMk id="15" creationId="{9C22E5E0-0C82-2406-7812-F77E5DAA9072}"/>
          </ac:grpSpMkLst>
        </pc:grpChg>
        <pc:grpChg chg="del mod topLvl">
          <ac:chgData name="Nicole Neely" userId="fdfbc51a35c1b4e8" providerId="LiveId" clId="{42C6044A-1D79-4BD2-871A-B9E001BFD1FE}" dt="2022-06-27T18:40:43.821" v="1834" actId="478"/>
          <ac:grpSpMkLst>
            <pc:docMk/>
            <pc:sldMk cId="362021965" sldId="259"/>
            <ac:grpSpMk id="21" creationId="{2E30E621-56BD-172A-F3CA-B03643E9FC00}"/>
          </ac:grpSpMkLst>
        </pc:grpChg>
        <pc:graphicFrameChg chg="modGraphic">
          <ac:chgData name="Nicole Neely" userId="fdfbc51a35c1b4e8" providerId="LiveId" clId="{42C6044A-1D79-4BD2-871A-B9E001BFD1FE}" dt="2022-06-27T22:30:27.641" v="2213" actId="207"/>
          <ac:graphicFrameMkLst>
            <pc:docMk/>
            <pc:sldMk cId="362021965" sldId="259"/>
            <ac:graphicFrameMk id="18" creationId="{3448D544-1BAD-F204-FE75-116914226D61}"/>
          </ac:graphicFrameMkLst>
        </pc:graphicFrameChg>
        <pc:picChg chg="del">
          <ac:chgData name="Nicole Neely" userId="fdfbc51a35c1b4e8" providerId="LiveId" clId="{42C6044A-1D79-4BD2-871A-B9E001BFD1FE}" dt="2022-06-25T22:12:42.081" v="1168" actId="478"/>
          <ac:picMkLst>
            <pc:docMk/>
            <pc:sldMk cId="362021965" sldId="259"/>
            <ac:picMk id="11" creationId="{AAA615A0-A70B-E0EE-EA49-1CB2C7D6B2D6}"/>
          </ac:picMkLst>
        </pc:picChg>
        <pc:picChg chg="del">
          <ac:chgData name="Nicole Neely" userId="fdfbc51a35c1b4e8" providerId="LiveId" clId="{42C6044A-1D79-4BD2-871A-B9E001BFD1FE}" dt="2022-06-25T22:12:56.227" v="1171" actId="478"/>
          <ac:picMkLst>
            <pc:docMk/>
            <pc:sldMk cId="362021965" sldId="259"/>
            <ac:picMk id="15" creationId="{B9DB05D6-DD10-04E2-F795-64CC891B7B66}"/>
          </ac:picMkLst>
        </pc:picChg>
        <pc:picChg chg="add del mod topLvl modCrop">
          <ac:chgData name="Nicole Neely" userId="fdfbc51a35c1b4e8" providerId="LiveId" clId="{42C6044A-1D79-4BD2-871A-B9E001BFD1FE}" dt="2022-06-27T18:43:46.118" v="1891" actId="164"/>
          <ac:picMkLst>
            <pc:docMk/>
            <pc:sldMk cId="362021965" sldId="259"/>
            <ac:picMk id="24" creationId="{B63C569C-9A50-14EC-D2EA-8C36F39F20C4}"/>
          </ac:picMkLst>
        </pc:picChg>
        <pc:picChg chg="del mod topLvl">
          <ac:chgData name="Nicole Neely" userId="fdfbc51a35c1b4e8" providerId="LiveId" clId="{42C6044A-1D79-4BD2-871A-B9E001BFD1FE}" dt="2022-06-27T18:40:43.821" v="1834" actId="478"/>
          <ac:picMkLst>
            <pc:docMk/>
            <pc:sldMk cId="362021965" sldId="259"/>
            <ac:picMk id="25" creationId="{6943FF02-0CCF-9809-C30E-2EC0111432C6}"/>
          </ac:picMkLst>
        </pc:picChg>
      </pc:sldChg>
      <pc:sldChg chg="modSp new del mod">
        <pc:chgData name="Nicole Neely" userId="fdfbc51a35c1b4e8" providerId="LiveId" clId="{42C6044A-1D79-4BD2-871A-B9E001BFD1FE}" dt="2022-06-24T23:30:39.318" v="731" actId="2696"/>
        <pc:sldMkLst>
          <pc:docMk/>
          <pc:sldMk cId="756125598" sldId="259"/>
        </pc:sldMkLst>
        <pc:spChg chg="mod">
          <ac:chgData name="Nicole Neely" userId="fdfbc51a35c1b4e8" providerId="LiveId" clId="{42C6044A-1D79-4BD2-871A-B9E001BFD1FE}" dt="2022-06-24T23:18:18.047" v="717" actId="20577"/>
          <ac:spMkLst>
            <pc:docMk/>
            <pc:sldMk cId="756125598" sldId="259"/>
            <ac:spMk id="2" creationId="{8DD0D2D9-8D38-A435-9CA2-F90593F4C568}"/>
          </ac:spMkLst>
        </pc:spChg>
      </pc:sldChg>
      <pc:sldChg chg="modSp new del mod">
        <pc:chgData name="Nicole Neely" userId="fdfbc51a35c1b4e8" providerId="LiveId" clId="{42C6044A-1D79-4BD2-871A-B9E001BFD1FE}" dt="2022-06-25T22:12:35.864" v="1167" actId="2696"/>
        <pc:sldMkLst>
          <pc:docMk/>
          <pc:sldMk cId="222439769" sldId="260"/>
        </pc:sldMkLst>
        <pc:spChg chg="mod">
          <ac:chgData name="Nicole Neely" userId="fdfbc51a35c1b4e8" providerId="LiveId" clId="{42C6044A-1D79-4BD2-871A-B9E001BFD1FE}" dt="2022-06-24T23:18:21.144" v="723" actId="20577"/>
          <ac:spMkLst>
            <pc:docMk/>
            <pc:sldMk cId="222439769" sldId="260"/>
            <ac:spMk id="2" creationId="{354DA1B7-B6B1-AA4A-19B3-ECAADE4A700B}"/>
          </ac:spMkLst>
        </pc:spChg>
      </pc:sldChg>
      <pc:sldChg chg="delSp modSp add del mod">
        <pc:chgData name="Nicole Neely" userId="fdfbc51a35c1b4e8" providerId="LiveId" clId="{42C6044A-1D79-4BD2-871A-B9E001BFD1FE}" dt="2022-06-30T17:47:54.263" v="2882" actId="2696"/>
        <pc:sldMkLst>
          <pc:docMk/>
          <pc:sldMk cId="4174371607" sldId="260"/>
        </pc:sldMkLst>
        <pc:spChg chg="mod">
          <ac:chgData name="Nicole Neely" userId="fdfbc51a35c1b4e8" providerId="LiveId" clId="{42C6044A-1D79-4BD2-871A-B9E001BFD1FE}" dt="2022-06-29T21:20:30.722" v="2637" actId="20577"/>
          <ac:spMkLst>
            <pc:docMk/>
            <pc:sldMk cId="4174371607" sldId="260"/>
            <ac:spMk id="23" creationId="{E0B415F7-4029-68EE-2C48-B8B8D5146DB6}"/>
          </ac:spMkLst>
        </pc:spChg>
        <pc:spChg chg="mod">
          <ac:chgData name="Nicole Neely" userId="fdfbc51a35c1b4e8" providerId="LiveId" clId="{42C6044A-1D79-4BD2-871A-B9E001BFD1FE}" dt="2022-06-29T21:20:40.804" v="2641" actId="20577"/>
          <ac:spMkLst>
            <pc:docMk/>
            <pc:sldMk cId="4174371607" sldId="260"/>
            <ac:spMk id="24" creationId="{0599D8A0-AD8A-DC3A-6B17-5A7532E6F432}"/>
          </ac:spMkLst>
        </pc:spChg>
        <pc:spChg chg="mod topLvl">
          <ac:chgData name="Nicole Neely" userId="fdfbc51a35c1b4e8" providerId="LiveId" clId="{42C6044A-1D79-4BD2-871A-B9E001BFD1FE}" dt="2022-06-29T21:21:03.245" v="2642" actId="165"/>
          <ac:spMkLst>
            <pc:docMk/>
            <pc:sldMk cId="4174371607" sldId="260"/>
            <ac:spMk id="27" creationId="{4552401F-026B-12D3-57A2-3FF563FE88CF}"/>
          </ac:spMkLst>
        </pc:spChg>
        <pc:spChg chg="mod topLvl">
          <ac:chgData name="Nicole Neely" userId="fdfbc51a35c1b4e8" providerId="LiveId" clId="{42C6044A-1D79-4BD2-871A-B9E001BFD1FE}" dt="2022-06-29T21:21:17.537" v="2644" actId="1076"/>
          <ac:spMkLst>
            <pc:docMk/>
            <pc:sldMk cId="4174371607" sldId="260"/>
            <ac:spMk id="29" creationId="{B75BC1A2-C804-93D1-BDF2-9DD4EB9CEB73}"/>
          </ac:spMkLst>
        </pc:spChg>
        <pc:spChg chg="mod">
          <ac:chgData name="Nicole Neely" userId="fdfbc51a35c1b4e8" providerId="LiveId" clId="{42C6044A-1D79-4BD2-871A-B9E001BFD1FE}" dt="2022-06-29T21:19:01.918" v="2590" actId="207"/>
          <ac:spMkLst>
            <pc:docMk/>
            <pc:sldMk cId="4174371607" sldId="260"/>
            <ac:spMk id="31" creationId="{4C8A30D9-3812-A3F9-0988-7DDCC9A25D40}"/>
          </ac:spMkLst>
        </pc:spChg>
        <pc:grpChg chg="del">
          <ac:chgData name="Nicole Neely" userId="fdfbc51a35c1b4e8" providerId="LiveId" clId="{42C6044A-1D79-4BD2-871A-B9E001BFD1FE}" dt="2022-06-29T21:21:03.245" v="2642" actId="165"/>
          <ac:grpSpMkLst>
            <pc:docMk/>
            <pc:sldMk cId="4174371607" sldId="260"/>
            <ac:grpSpMk id="30" creationId="{5BB65225-F934-DF98-4ABC-887C703B3C68}"/>
          </ac:grpSpMkLst>
        </pc:grpChg>
      </pc:sldChg>
      <pc:sldChg chg="addSp delSp modSp new del mod modNotesTx">
        <pc:chgData name="Nicole Neely" userId="fdfbc51a35c1b4e8" providerId="LiveId" clId="{42C6044A-1D79-4BD2-871A-B9E001BFD1FE}" dt="2022-06-30T17:47:54.263" v="2882" actId="2696"/>
        <pc:sldMkLst>
          <pc:docMk/>
          <pc:sldMk cId="3918972631" sldId="261"/>
        </pc:sldMkLst>
        <pc:spChg chg="del mod">
          <ac:chgData name="Nicole Neely" userId="fdfbc51a35c1b4e8" providerId="LiveId" clId="{42C6044A-1D79-4BD2-871A-B9E001BFD1FE}" dt="2022-06-25T22:20:26.593" v="1218" actId="478"/>
          <ac:spMkLst>
            <pc:docMk/>
            <pc:sldMk cId="3918972631" sldId="261"/>
            <ac:spMk id="2" creationId="{D2E01D9D-BF49-D449-E4E3-8FCF0842BDC1}"/>
          </ac:spMkLst>
        </pc:spChg>
        <pc:spChg chg="del">
          <ac:chgData name="Nicole Neely" userId="fdfbc51a35c1b4e8" providerId="LiveId" clId="{42C6044A-1D79-4BD2-871A-B9E001BFD1FE}" dt="2022-06-25T22:20:40.389" v="1231" actId="478"/>
          <ac:spMkLst>
            <pc:docMk/>
            <pc:sldMk cId="3918972631" sldId="261"/>
            <ac:spMk id="3" creationId="{4EC7CA6F-A889-7323-76BA-016E2744088E}"/>
          </ac:spMkLst>
        </pc:spChg>
        <pc:spChg chg="add del mod">
          <ac:chgData name="Nicole Neely" userId="fdfbc51a35c1b4e8" providerId="LiveId" clId="{42C6044A-1D79-4BD2-871A-B9E001BFD1FE}" dt="2022-06-25T22:20:29.275" v="1219" actId="478"/>
          <ac:spMkLst>
            <pc:docMk/>
            <pc:sldMk cId="3918972631" sldId="261"/>
            <ac:spMk id="5" creationId="{446AC3AF-FB75-4DAA-9C8A-74D2AB3834AB}"/>
          </ac:spMkLst>
        </pc:spChg>
        <pc:spChg chg="add mod">
          <ac:chgData name="Nicole Neely" userId="fdfbc51a35c1b4e8" providerId="LiveId" clId="{42C6044A-1D79-4BD2-871A-B9E001BFD1FE}" dt="2022-06-27T22:30:35.695" v="2215" actId="207"/>
          <ac:spMkLst>
            <pc:docMk/>
            <pc:sldMk cId="3918972631" sldId="261"/>
            <ac:spMk id="6" creationId="{32D475A6-D9F2-9AAA-6993-F35711994256}"/>
          </ac:spMkLst>
        </pc:spChg>
        <pc:spChg chg="add mod">
          <ac:chgData name="Nicole Neely" userId="fdfbc51a35c1b4e8" providerId="LiveId" clId="{42C6044A-1D79-4BD2-871A-B9E001BFD1FE}" dt="2022-06-28T22:31:57.343" v="2393" actId="1076"/>
          <ac:spMkLst>
            <pc:docMk/>
            <pc:sldMk cId="3918972631" sldId="261"/>
            <ac:spMk id="14" creationId="{F4D63197-AB1D-35CD-99AC-BB269201D516}"/>
          </ac:spMkLst>
        </pc:spChg>
        <pc:graphicFrameChg chg="add del mod">
          <ac:chgData name="Nicole Neely" userId="fdfbc51a35c1b4e8" providerId="LiveId" clId="{42C6044A-1D79-4BD2-871A-B9E001BFD1FE}" dt="2022-06-28T22:30:03.099" v="2386" actId="14100"/>
          <ac:graphicFrameMkLst>
            <pc:docMk/>
            <pc:sldMk cId="3918972631" sldId="261"/>
            <ac:graphicFrameMk id="7" creationId="{B6AF4BF5-F655-1528-93B2-6B2BF5B2AC0E}"/>
          </ac:graphicFrameMkLst>
        </pc:graphicFrameChg>
        <pc:graphicFrameChg chg="add del mod">
          <ac:chgData name="Nicole Neely" userId="fdfbc51a35c1b4e8" providerId="LiveId" clId="{42C6044A-1D79-4BD2-871A-B9E001BFD1FE}" dt="2022-06-25T22:23:40.997" v="1255" actId="478"/>
          <ac:graphicFrameMkLst>
            <pc:docMk/>
            <pc:sldMk cId="3918972631" sldId="261"/>
            <ac:graphicFrameMk id="8" creationId="{B6AF4BF5-F655-1528-93B2-6B2BF5B2AC0E}"/>
          </ac:graphicFrameMkLst>
        </pc:graphicFrameChg>
        <pc:graphicFrameChg chg="add mod">
          <ac:chgData name="Nicole Neely" userId="fdfbc51a35c1b4e8" providerId="LiveId" clId="{42C6044A-1D79-4BD2-871A-B9E001BFD1FE}" dt="2022-06-28T22:31:01.250" v="2389" actId="1076"/>
          <ac:graphicFrameMkLst>
            <pc:docMk/>
            <pc:sldMk cId="3918972631" sldId="261"/>
            <ac:graphicFrameMk id="8" creationId="{EDC1A8F3-D2F4-6091-7B6F-8C99249CBB04}"/>
          </ac:graphicFrameMkLst>
        </pc:graphicFrameChg>
        <pc:graphicFrameChg chg="add del mod">
          <ac:chgData name="Nicole Neely" userId="fdfbc51a35c1b4e8" providerId="LiveId" clId="{42C6044A-1D79-4BD2-871A-B9E001BFD1FE}" dt="2022-06-25T22:25:06.683" v="1267" actId="478"/>
          <ac:graphicFrameMkLst>
            <pc:docMk/>
            <pc:sldMk cId="3918972631" sldId="261"/>
            <ac:graphicFrameMk id="9" creationId="{EDC1A8F3-D2F4-6091-7B6F-8C99249CBB04}"/>
          </ac:graphicFrameMkLst>
        </pc:graphicFrameChg>
        <pc:graphicFrameChg chg="add del mod">
          <ac:chgData name="Nicole Neely" userId="fdfbc51a35c1b4e8" providerId="LiveId" clId="{42C6044A-1D79-4BD2-871A-B9E001BFD1FE}" dt="2022-06-28T22:28:18.662" v="2370" actId="478"/>
          <ac:graphicFrameMkLst>
            <pc:docMk/>
            <pc:sldMk cId="3918972631" sldId="261"/>
            <ac:graphicFrameMk id="10" creationId="{B6AF4BF5-F655-1528-93B2-6B2BF5B2AC0E}"/>
          </ac:graphicFrameMkLst>
        </pc:graphicFrameChg>
        <pc:graphicFrameChg chg="add del mod">
          <ac:chgData name="Nicole Neely" userId="fdfbc51a35c1b4e8" providerId="LiveId" clId="{42C6044A-1D79-4BD2-871A-B9E001BFD1FE}" dt="2022-06-25T22:27:03.946" v="1278" actId="478"/>
          <ac:graphicFrameMkLst>
            <pc:docMk/>
            <pc:sldMk cId="3918972631" sldId="261"/>
            <ac:graphicFrameMk id="11" creationId="{EDC1A8F3-D2F4-6091-7B6F-8C99249CBB04}"/>
          </ac:graphicFrameMkLst>
        </pc:graphicFrameChg>
        <pc:graphicFrameChg chg="add del mod">
          <ac:chgData name="Nicole Neely" userId="fdfbc51a35c1b4e8" providerId="LiveId" clId="{42C6044A-1D79-4BD2-871A-B9E001BFD1FE}" dt="2022-06-25T22:29:14.681" v="1288" actId="478"/>
          <ac:graphicFrameMkLst>
            <pc:docMk/>
            <pc:sldMk cId="3918972631" sldId="261"/>
            <ac:graphicFrameMk id="12" creationId="{EDC1A8F3-D2F4-6091-7B6F-8C99249CBB04}"/>
          </ac:graphicFrameMkLst>
        </pc:graphicFrameChg>
        <pc:graphicFrameChg chg="add del mod">
          <ac:chgData name="Nicole Neely" userId="fdfbc51a35c1b4e8" providerId="LiveId" clId="{42C6044A-1D79-4BD2-871A-B9E001BFD1FE}" dt="2022-06-28T22:28:21.463" v="2371" actId="478"/>
          <ac:graphicFrameMkLst>
            <pc:docMk/>
            <pc:sldMk cId="3918972631" sldId="261"/>
            <ac:graphicFrameMk id="13" creationId="{EDC1A8F3-D2F4-6091-7B6F-8C99249CBB04}"/>
          </ac:graphicFrameMkLst>
        </pc:graphicFrameChg>
        <pc:picChg chg="add del mod">
          <ac:chgData name="Nicole Neely" userId="fdfbc51a35c1b4e8" providerId="LiveId" clId="{42C6044A-1D79-4BD2-871A-B9E001BFD1FE}" dt="2022-06-28T22:27:59.819" v="2365" actId="478"/>
          <ac:picMkLst>
            <pc:docMk/>
            <pc:sldMk cId="3918972631" sldId="261"/>
            <ac:picMk id="2" creationId="{7A4821CE-2F9D-1BEE-6D1A-1533FBBFD56E}"/>
          </ac:picMkLst>
        </pc:picChg>
      </pc:sldChg>
      <pc:sldChg chg="addSp delSp modSp add del mod modNotesTx">
        <pc:chgData name="Nicole Neely" userId="fdfbc51a35c1b4e8" providerId="LiveId" clId="{42C6044A-1D79-4BD2-871A-B9E001BFD1FE}" dt="2022-06-30T17:47:54.263" v="2882" actId="2696"/>
        <pc:sldMkLst>
          <pc:docMk/>
          <pc:sldMk cId="2494484662" sldId="262"/>
        </pc:sldMkLst>
        <pc:spChg chg="mod topLvl">
          <ac:chgData name="Nicole Neely" userId="fdfbc51a35c1b4e8" providerId="LiveId" clId="{42C6044A-1D79-4BD2-871A-B9E001BFD1FE}" dt="2022-06-24T23:35:28.026" v="794" actId="164"/>
          <ac:spMkLst>
            <pc:docMk/>
            <pc:sldMk cId="2494484662" sldId="262"/>
            <ac:spMk id="2" creationId="{1458E4B8-60EA-C9CE-9727-6DF30DDFCFB6}"/>
          </ac:spMkLst>
        </pc:spChg>
        <pc:spChg chg="mod topLvl">
          <ac:chgData name="Nicole Neely" userId="fdfbc51a35c1b4e8" providerId="LiveId" clId="{42C6044A-1D79-4BD2-871A-B9E001BFD1FE}" dt="2022-06-24T23:36:10.079" v="803" actId="14100"/>
          <ac:spMkLst>
            <pc:docMk/>
            <pc:sldMk cId="2494484662" sldId="262"/>
            <ac:spMk id="4" creationId="{0D012A4F-CD2F-1334-EE2F-71D34B93F5A2}"/>
          </ac:spMkLst>
        </pc:spChg>
        <pc:spChg chg="mod topLvl">
          <ac:chgData name="Nicole Neely" userId="fdfbc51a35c1b4e8" providerId="LiveId" clId="{42C6044A-1D79-4BD2-871A-B9E001BFD1FE}" dt="2022-06-24T23:37:55.065" v="810" actId="1076"/>
          <ac:spMkLst>
            <pc:docMk/>
            <pc:sldMk cId="2494484662" sldId="262"/>
            <ac:spMk id="6" creationId="{2A9AC676-6531-3447-0146-32C4181C91C4}"/>
          </ac:spMkLst>
        </pc:spChg>
        <pc:spChg chg="mod topLvl">
          <ac:chgData name="Nicole Neely" userId="fdfbc51a35c1b4e8" providerId="LiveId" clId="{42C6044A-1D79-4BD2-871A-B9E001BFD1FE}" dt="2022-06-29T21:22:01.169" v="2659" actId="1038"/>
          <ac:spMkLst>
            <pc:docMk/>
            <pc:sldMk cId="2494484662" sldId="262"/>
            <ac:spMk id="9" creationId="{2387681F-E83B-DF7C-C378-BE44DF284F46}"/>
          </ac:spMkLst>
        </pc:spChg>
        <pc:spChg chg="mod">
          <ac:chgData name="Nicole Neely" userId="fdfbc51a35c1b4e8" providerId="LiveId" clId="{42C6044A-1D79-4BD2-871A-B9E001BFD1FE}" dt="2022-06-27T22:26:52.091" v="2160" actId="207"/>
          <ac:spMkLst>
            <pc:docMk/>
            <pc:sldMk cId="2494484662" sldId="262"/>
            <ac:spMk id="19" creationId="{BB6ECC19-CF5E-F73A-DCE1-9D838779278F}"/>
          </ac:spMkLst>
        </pc:spChg>
        <pc:spChg chg="mod">
          <ac:chgData name="Nicole Neely" userId="fdfbc51a35c1b4e8" providerId="LiveId" clId="{42C6044A-1D79-4BD2-871A-B9E001BFD1FE}" dt="2022-06-27T22:26:55.858" v="2161" actId="207"/>
          <ac:spMkLst>
            <pc:docMk/>
            <pc:sldMk cId="2494484662" sldId="262"/>
            <ac:spMk id="20" creationId="{3480BBDA-6A8B-15C5-82C3-B94B5C739468}"/>
          </ac:spMkLst>
        </pc:spChg>
        <pc:spChg chg="mod">
          <ac:chgData name="Nicole Neely" userId="fdfbc51a35c1b4e8" providerId="LiveId" clId="{42C6044A-1D79-4BD2-871A-B9E001BFD1FE}" dt="2022-06-29T21:21:55.706" v="2647" actId="14100"/>
          <ac:spMkLst>
            <pc:docMk/>
            <pc:sldMk cId="2494484662" sldId="262"/>
            <ac:spMk id="24" creationId="{1A6956EC-34F8-88DD-3051-7C63A1E27678}"/>
          </ac:spMkLst>
        </pc:spChg>
        <pc:spChg chg="mod">
          <ac:chgData name="Nicole Neely" userId="fdfbc51a35c1b4e8" providerId="LiveId" clId="{42C6044A-1D79-4BD2-871A-B9E001BFD1FE}" dt="2022-06-25T22:05:34.996" v="988" actId="20577"/>
          <ac:spMkLst>
            <pc:docMk/>
            <pc:sldMk cId="2494484662" sldId="262"/>
            <ac:spMk id="35" creationId="{6A38DEE7-280C-6D39-8A85-A589D82A59DC}"/>
          </ac:spMkLst>
        </pc:spChg>
        <pc:spChg chg="add del mod">
          <ac:chgData name="Nicole Neely" userId="fdfbc51a35c1b4e8" providerId="LiveId" clId="{42C6044A-1D79-4BD2-871A-B9E001BFD1FE}" dt="2022-06-25T22:03:15.283" v="965" actId="22"/>
          <ac:spMkLst>
            <pc:docMk/>
            <pc:sldMk cId="2494484662" sldId="262"/>
            <ac:spMk id="36" creationId="{1BBA4B4C-30E7-2A92-EB3B-2DC069FB71C4}"/>
          </ac:spMkLst>
        </pc:spChg>
        <pc:spChg chg="add del">
          <ac:chgData name="Nicole Neely" userId="fdfbc51a35c1b4e8" providerId="LiveId" clId="{42C6044A-1D79-4BD2-871A-B9E001BFD1FE}" dt="2022-06-25T22:03:27.249" v="969" actId="22"/>
          <ac:spMkLst>
            <pc:docMk/>
            <pc:sldMk cId="2494484662" sldId="262"/>
            <ac:spMk id="37" creationId="{A4365DC2-BDFE-DC24-D16C-3C3BBC1FBCEC}"/>
          </ac:spMkLst>
        </pc:spChg>
        <pc:spChg chg="add mod">
          <ac:chgData name="Nicole Neely" userId="fdfbc51a35c1b4e8" providerId="LiveId" clId="{42C6044A-1D79-4BD2-871A-B9E001BFD1FE}" dt="2022-06-29T21:24:59.087" v="2699" actId="1076"/>
          <ac:spMkLst>
            <pc:docMk/>
            <pc:sldMk cId="2494484662" sldId="262"/>
            <ac:spMk id="38" creationId="{FAAA90B9-FAD4-402B-F421-84B29EB571A9}"/>
          </ac:spMkLst>
        </pc:spChg>
        <pc:grpChg chg="del mod topLvl">
          <ac:chgData name="Nicole Neely" userId="fdfbc51a35c1b4e8" providerId="LiveId" clId="{42C6044A-1D79-4BD2-871A-B9E001BFD1FE}" dt="2022-06-24T23:30:53.224" v="734" actId="165"/>
          <ac:grpSpMkLst>
            <pc:docMk/>
            <pc:sldMk cId="2494484662" sldId="262"/>
            <ac:grpSpMk id="3" creationId="{1598B9E4-525F-73F6-482D-1E331A011FC4}"/>
          </ac:grpSpMkLst>
        </pc:grpChg>
        <pc:grpChg chg="del mod topLvl">
          <ac:chgData name="Nicole Neely" userId="fdfbc51a35c1b4e8" providerId="LiveId" clId="{42C6044A-1D79-4BD2-871A-B9E001BFD1FE}" dt="2022-06-24T23:30:48.855" v="733" actId="165"/>
          <ac:grpSpMkLst>
            <pc:docMk/>
            <pc:sldMk cId="2494484662" sldId="262"/>
            <ac:grpSpMk id="5" creationId="{202EEA9B-C40B-04C0-EB75-39822CE1E9E3}"/>
          </ac:grpSpMkLst>
        </pc:grpChg>
        <pc:grpChg chg="del">
          <ac:chgData name="Nicole Neely" userId="fdfbc51a35c1b4e8" providerId="LiveId" clId="{42C6044A-1D79-4BD2-871A-B9E001BFD1FE}" dt="2022-06-24T23:30:44.301" v="732" actId="165"/>
          <ac:grpSpMkLst>
            <pc:docMk/>
            <pc:sldMk cId="2494484662" sldId="262"/>
            <ac:grpSpMk id="7" creationId="{892A3657-94F1-E684-855A-5EBD415C6264}"/>
          </ac:grpSpMkLst>
        </pc:grpChg>
        <pc:grpChg chg="add mod topLvl">
          <ac:chgData name="Nicole Neely" userId="fdfbc51a35c1b4e8" providerId="LiveId" clId="{42C6044A-1D79-4BD2-871A-B9E001BFD1FE}" dt="2022-06-24T23:34:26.714" v="783" actId="164"/>
          <ac:grpSpMkLst>
            <pc:docMk/>
            <pc:sldMk cId="2494484662" sldId="262"/>
            <ac:grpSpMk id="8" creationId="{73BD4348-92C2-9435-EE49-A1853D85538D}"/>
          </ac:grpSpMkLst>
        </pc:grpChg>
        <pc:grpChg chg="add del mod">
          <ac:chgData name="Nicole Neely" userId="fdfbc51a35c1b4e8" providerId="LiveId" clId="{42C6044A-1D79-4BD2-871A-B9E001BFD1FE}" dt="2022-06-24T23:32:53.470" v="750" actId="165"/>
          <ac:grpSpMkLst>
            <pc:docMk/>
            <pc:sldMk cId="2494484662" sldId="262"/>
            <ac:grpSpMk id="10" creationId="{115043F5-14CC-9125-93D2-5CEA0297070A}"/>
          </ac:grpSpMkLst>
        </pc:grpChg>
        <pc:grpChg chg="add mod">
          <ac:chgData name="Nicole Neely" userId="fdfbc51a35c1b4e8" providerId="LiveId" clId="{42C6044A-1D79-4BD2-871A-B9E001BFD1FE}" dt="2022-06-24T23:35:28.026" v="794" actId="164"/>
          <ac:grpSpMkLst>
            <pc:docMk/>
            <pc:sldMk cId="2494484662" sldId="262"/>
            <ac:grpSpMk id="11" creationId="{1DE20F48-738C-A6D2-9DFE-B7BE0CAFBC89}"/>
          </ac:grpSpMkLst>
        </pc:grpChg>
        <pc:grpChg chg="add mod">
          <ac:chgData name="Nicole Neely" userId="fdfbc51a35c1b4e8" providerId="LiveId" clId="{42C6044A-1D79-4BD2-871A-B9E001BFD1FE}" dt="2022-06-29T21:22:01.169" v="2659" actId="1038"/>
          <ac:grpSpMkLst>
            <pc:docMk/>
            <pc:sldMk cId="2494484662" sldId="262"/>
            <ac:grpSpMk id="12" creationId="{2A4AD3F8-D75D-EB27-C8EE-3B8F203643C8}"/>
          </ac:grpSpMkLst>
        </pc:grpChg>
        <pc:grpChg chg="mod topLvl">
          <ac:chgData name="Nicole Neely" userId="fdfbc51a35c1b4e8" providerId="LiveId" clId="{42C6044A-1D79-4BD2-871A-B9E001BFD1FE}" dt="2022-06-24T23:35:28.026" v="794" actId="164"/>
          <ac:grpSpMkLst>
            <pc:docMk/>
            <pc:sldMk cId="2494484662" sldId="262"/>
            <ac:grpSpMk id="14" creationId="{7B5894B6-681F-046E-E545-8085BE71AF83}"/>
          </ac:grpSpMkLst>
        </pc:grpChg>
        <pc:grpChg chg="mod">
          <ac:chgData name="Nicole Neely" userId="fdfbc51a35c1b4e8" providerId="LiveId" clId="{42C6044A-1D79-4BD2-871A-B9E001BFD1FE}" dt="2022-06-24T23:32:53.470" v="750" actId="165"/>
          <ac:grpSpMkLst>
            <pc:docMk/>
            <pc:sldMk cId="2494484662" sldId="262"/>
            <ac:grpSpMk id="15" creationId="{22725FC6-02A6-2EF5-9571-5F52C53FD46D}"/>
          </ac:grpSpMkLst>
        </pc:grpChg>
        <pc:grpChg chg="mod">
          <ac:chgData name="Nicole Neely" userId="fdfbc51a35c1b4e8" providerId="LiveId" clId="{42C6044A-1D79-4BD2-871A-B9E001BFD1FE}" dt="2022-06-24T23:32:53.470" v="750" actId="165"/>
          <ac:grpSpMkLst>
            <pc:docMk/>
            <pc:sldMk cId="2494484662" sldId="262"/>
            <ac:grpSpMk id="26" creationId="{6654F364-E43F-18EA-37BE-ED4D10465DD0}"/>
          </ac:grpSpMkLst>
        </pc:grpChg>
        <pc:graphicFrameChg chg="mod modGraphic">
          <ac:chgData name="Nicole Neely" userId="fdfbc51a35c1b4e8" providerId="LiveId" clId="{42C6044A-1D79-4BD2-871A-B9E001BFD1FE}" dt="2022-06-27T22:27:23.725" v="2167" actId="207"/>
          <ac:graphicFrameMkLst>
            <pc:docMk/>
            <pc:sldMk cId="2494484662" sldId="262"/>
            <ac:graphicFrameMk id="21" creationId="{9131E0DF-3FF1-3412-3335-DF8768FFA2C2}"/>
          </ac:graphicFrameMkLst>
        </pc:graphicFrameChg>
        <pc:picChg chg="mod">
          <ac:chgData name="Nicole Neely" userId="fdfbc51a35c1b4e8" providerId="LiveId" clId="{42C6044A-1D79-4BD2-871A-B9E001BFD1FE}" dt="2022-06-24T23:32:53.470" v="750" actId="165"/>
          <ac:picMkLst>
            <pc:docMk/>
            <pc:sldMk cId="2494484662" sldId="262"/>
            <ac:picMk id="16" creationId="{F5ED093F-F9B1-22A4-7443-15180C417632}"/>
          </ac:picMkLst>
        </pc:picChg>
        <pc:picChg chg="del mod">
          <ac:chgData name="Nicole Neely" userId="fdfbc51a35c1b4e8" providerId="LiveId" clId="{42C6044A-1D79-4BD2-871A-B9E001BFD1FE}" dt="2022-06-24T23:30:57.010" v="735" actId="478"/>
          <ac:picMkLst>
            <pc:docMk/>
            <pc:sldMk cId="2494484662" sldId="262"/>
            <ac:picMk id="25" creationId="{CC7A9633-1ABC-C66F-96D3-A114142AFCFF}"/>
          </ac:picMkLst>
        </pc:picChg>
        <pc:picChg chg="mod">
          <ac:chgData name="Nicole Neely" userId="fdfbc51a35c1b4e8" providerId="LiveId" clId="{42C6044A-1D79-4BD2-871A-B9E001BFD1FE}" dt="2022-06-24T23:32:53.470" v="750" actId="165"/>
          <ac:picMkLst>
            <pc:docMk/>
            <pc:sldMk cId="2494484662" sldId="262"/>
            <ac:picMk id="27" creationId="{52463BE1-C391-9BE1-7451-9ED48464A936}"/>
          </ac:picMkLst>
        </pc:picChg>
        <pc:picChg chg="mod">
          <ac:chgData name="Nicole Neely" userId="fdfbc51a35c1b4e8" providerId="LiveId" clId="{42C6044A-1D79-4BD2-871A-B9E001BFD1FE}" dt="2022-06-24T23:32:53.470" v="750" actId="165"/>
          <ac:picMkLst>
            <pc:docMk/>
            <pc:sldMk cId="2494484662" sldId="262"/>
            <ac:picMk id="28" creationId="{CDE32D20-DA6F-9841-FA22-5107B8EF609B}"/>
          </ac:picMkLst>
        </pc:picChg>
        <pc:picChg chg="mod">
          <ac:chgData name="Nicole Neely" userId="fdfbc51a35c1b4e8" providerId="LiveId" clId="{42C6044A-1D79-4BD2-871A-B9E001BFD1FE}" dt="2022-06-24T23:32:53.470" v="750" actId="165"/>
          <ac:picMkLst>
            <pc:docMk/>
            <pc:sldMk cId="2494484662" sldId="262"/>
            <ac:picMk id="29" creationId="{AB22661E-E086-FC7B-8224-77F75B96D877}"/>
          </ac:picMkLst>
        </pc:picChg>
        <pc:picChg chg="mod">
          <ac:chgData name="Nicole Neely" userId="fdfbc51a35c1b4e8" providerId="LiveId" clId="{42C6044A-1D79-4BD2-871A-B9E001BFD1FE}" dt="2022-06-24T23:32:53.470" v="750" actId="165"/>
          <ac:picMkLst>
            <pc:docMk/>
            <pc:sldMk cId="2494484662" sldId="262"/>
            <ac:picMk id="30" creationId="{0ED0FEFA-B2B3-F99D-0B1E-126EF66A2B5F}"/>
          </ac:picMkLst>
        </pc:picChg>
        <pc:picChg chg="mod">
          <ac:chgData name="Nicole Neely" userId="fdfbc51a35c1b4e8" providerId="LiveId" clId="{42C6044A-1D79-4BD2-871A-B9E001BFD1FE}" dt="2022-06-24T23:32:53.470" v="750" actId="165"/>
          <ac:picMkLst>
            <pc:docMk/>
            <pc:sldMk cId="2494484662" sldId="262"/>
            <ac:picMk id="31" creationId="{95D1FC7F-E104-1429-0A62-5176CBF70071}"/>
          </ac:picMkLst>
        </pc:picChg>
        <pc:picChg chg="mod">
          <ac:chgData name="Nicole Neely" userId="fdfbc51a35c1b4e8" providerId="LiveId" clId="{42C6044A-1D79-4BD2-871A-B9E001BFD1FE}" dt="2022-06-24T23:32:53.470" v="750" actId="165"/>
          <ac:picMkLst>
            <pc:docMk/>
            <pc:sldMk cId="2494484662" sldId="262"/>
            <ac:picMk id="32" creationId="{21C2D519-FF41-A050-BDB0-1CD15AF4534A}"/>
          </ac:picMkLst>
        </pc:picChg>
        <pc:picChg chg="mod">
          <ac:chgData name="Nicole Neely" userId="fdfbc51a35c1b4e8" providerId="LiveId" clId="{42C6044A-1D79-4BD2-871A-B9E001BFD1FE}" dt="2022-06-24T23:32:53.470" v="750" actId="165"/>
          <ac:picMkLst>
            <pc:docMk/>
            <pc:sldMk cId="2494484662" sldId="262"/>
            <ac:picMk id="33" creationId="{6F981444-AA01-B165-1ED2-316FF632AA3F}"/>
          </ac:picMkLst>
        </pc:picChg>
        <pc:picChg chg="mod">
          <ac:chgData name="Nicole Neely" userId="fdfbc51a35c1b4e8" providerId="LiveId" clId="{42C6044A-1D79-4BD2-871A-B9E001BFD1FE}" dt="2022-06-24T23:32:53.470" v="750" actId="165"/>
          <ac:picMkLst>
            <pc:docMk/>
            <pc:sldMk cId="2494484662" sldId="262"/>
            <ac:picMk id="34" creationId="{78D996CC-9821-BE33-C95F-B18AC0AA325B}"/>
          </ac:picMkLst>
        </pc:picChg>
      </pc:sldChg>
      <pc:sldChg chg="addSp delSp modSp add del mod modNotesTx">
        <pc:chgData name="Nicole Neely" userId="fdfbc51a35c1b4e8" providerId="LiveId" clId="{42C6044A-1D79-4BD2-871A-B9E001BFD1FE}" dt="2022-06-30T17:47:54.263" v="2882" actId="2696"/>
        <pc:sldMkLst>
          <pc:docMk/>
          <pc:sldMk cId="2799915655" sldId="263"/>
        </pc:sldMkLst>
        <pc:spChg chg="add mod">
          <ac:chgData name="Nicole Neely" userId="fdfbc51a35c1b4e8" providerId="LiveId" clId="{42C6044A-1D79-4BD2-871A-B9E001BFD1FE}" dt="2022-06-29T21:22:15.955" v="2669" actId="14100"/>
          <ac:spMkLst>
            <pc:docMk/>
            <pc:sldMk cId="2799915655" sldId="263"/>
            <ac:spMk id="4" creationId="{810A43C1-A322-B32D-5141-16064E3211AF}"/>
          </ac:spMkLst>
        </pc:spChg>
        <pc:spChg chg="add del">
          <ac:chgData name="Nicole Neely" userId="fdfbc51a35c1b4e8" providerId="LiveId" clId="{42C6044A-1D79-4BD2-871A-B9E001BFD1FE}" dt="2022-06-27T18:37:31.380" v="1809" actId="22"/>
          <ac:spMkLst>
            <pc:docMk/>
            <pc:sldMk cId="2799915655" sldId="263"/>
            <ac:spMk id="14" creationId="{48B4794B-DC75-84B5-EA93-5F35B9967A8F}"/>
          </ac:spMkLst>
        </pc:spChg>
        <pc:spChg chg="add mod">
          <ac:chgData name="Nicole Neely" userId="fdfbc51a35c1b4e8" providerId="LiveId" clId="{42C6044A-1D79-4BD2-871A-B9E001BFD1FE}" dt="2022-06-27T22:28:45.341" v="2192" actId="207"/>
          <ac:spMkLst>
            <pc:docMk/>
            <pc:sldMk cId="2799915655" sldId="263"/>
            <ac:spMk id="16" creationId="{1146F5F2-6F7F-61D0-5717-4B53C40D913B}"/>
          </ac:spMkLst>
        </pc:spChg>
        <pc:spChg chg="mod">
          <ac:chgData name="Nicole Neely" userId="fdfbc51a35c1b4e8" providerId="LiveId" clId="{42C6044A-1D79-4BD2-871A-B9E001BFD1FE}" dt="2022-06-27T22:28:03.263" v="2169" actId="207"/>
          <ac:spMkLst>
            <pc:docMk/>
            <pc:sldMk cId="2799915655" sldId="263"/>
            <ac:spMk id="17" creationId="{56E5D3ED-FFDE-61A9-4653-C844EB34F791}"/>
          </ac:spMkLst>
        </pc:spChg>
        <pc:spChg chg="mod">
          <ac:chgData name="Nicole Neely" userId="fdfbc51a35c1b4e8" providerId="LiveId" clId="{42C6044A-1D79-4BD2-871A-B9E001BFD1FE}" dt="2022-06-27T22:28:07.753" v="2171" actId="207"/>
          <ac:spMkLst>
            <pc:docMk/>
            <pc:sldMk cId="2799915655" sldId="263"/>
            <ac:spMk id="20" creationId="{76F6201A-2CFE-1C3A-4A60-1B70A663C431}"/>
          </ac:spMkLst>
        </pc:spChg>
        <pc:spChg chg="mod">
          <ac:chgData name="Nicole Neely" userId="fdfbc51a35c1b4e8" providerId="LiveId" clId="{42C6044A-1D79-4BD2-871A-B9E001BFD1FE}" dt="2022-06-25T22:14:37.918" v="1191" actId="20577"/>
          <ac:spMkLst>
            <pc:docMk/>
            <pc:sldMk cId="2799915655" sldId="263"/>
            <ac:spMk id="21" creationId="{6E66E03D-6C85-2CC8-F4CE-19184CA2394A}"/>
          </ac:spMkLst>
        </pc:spChg>
        <pc:spChg chg="mod">
          <ac:chgData name="Nicole Neely" userId="fdfbc51a35c1b4e8" providerId="LiveId" clId="{42C6044A-1D79-4BD2-871A-B9E001BFD1FE}" dt="2022-06-29T21:22:08.355" v="2661" actId="20577"/>
          <ac:spMkLst>
            <pc:docMk/>
            <pc:sldMk cId="2799915655" sldId="263"/>
            <ac:spMk id="22" creationId="{CF42253D-3EA7-E10D-65E4-273FDD9791B1}"/>
          </ac:spMkLst>
        </pc:spChg>
        <pc:spChg chg="mod">
          <ac:chgData name="Nicole Neely" userId="fdfbc51a35c1b4e8" providerId="LiveId" clId="{42C6044A-1D79-4BD2-871A-B9E001BFD1FE}" dt="2022-06-29T21:22:12.688" v="2668" actId="1038"/>
          <ac:spMkLst>
            <pc:docMk/>
            <pc:sldMk cId="2799915655" sldId="263"/>
            <ac:spMk id="23" creationId="{19CAB685-9B10-7F6F-1012-1D0DC636A205}"/>
          </ac:spMkLst>
        </pc:spChg>
        <pc:grpChg chg="mod">
          <ac:chgData name="Nicole Neely" userId="fdfbc51a35c1b4e8" providerId="LiveId" clId="{42C6044A-1D79-4BD2-871A-B9E001BFD1FE}" dt="2022-06-25T22:05:18.526" v="986" actId="164"/>
          <ac:grpSpMkLst>
            <pc:docMk/>
            <pc:sldMk cId="2799915655" sldId="263"/>
            <ac:grpSpMk id="2" creationId="{79DE6E2C-D6EF-2333-198B-0C80DCC89104}"/>
          </ac:grpSpMkLst>
        </pc:grpChg>
        <pc:grpChg chg="add mod">
          <ac:chgData name="Nicole Neely" userId="fdfbc51a35c1b4e8" providerId="LiveId" clId="{42C6044A-1D79-4BD2-871A-B9E001BFD1FE}" dt="2022-06-29T21:22:12.688" v="2668" actId="1038"/>
          <ac:grpSpMkLst>
            <pc:docMk/>
            <pc:sldMk cId="2799915655" sldId="263"/>
            <ac:grpSpMk id="3" creationId="{FAEE6768-5161-0AA1-9B78-DFFFC263A6E4}"/>
          </ac:grpSpMkLst>
        </pc:grpChg>
        <pc:graphicFrameChg chg="modGraphic">
          <ac:chgData name="Nicole Neely" userId="fdfbc51a35c1b4e8" providerId="LiveId" clId="{42C6044A-1D79-4BD2-871A-B9E001BFD1FE}" dt="2022-06-27T22:29:37.779" v="2199" actId="2711"/>
          <ac:graphicFrameMkLst>
            <pc:docMk/>
            <pc:sldMk cId="2799915655" sldId="263"/>
            <ac:graphicFrameMk id="18" creationId="{3448D544-1BAD-F204-FE75-116914226D61}"/>
          </ac:graphicFrameMkLst>
        </pc:graphicFrameChg>
        <pc:picChg chg="del">
          <ac:chgData name="Nicole Neely" userId="fdfbc51a35c1b4e8" providerId="LiveId" clId="{42C6044A-1D79-4BD2-871A-B9E001BFD1FE}" dt="2022-06-25T22:04:18.783" v="976" actId="478"/>
          <ac:picMkLst>
            <pc:docMk/>
            <pc:sldMk cId="2799915655" sldId="263"/>
            <ac:picMk id="7" creationId="{3E328A95-74BA-5C3B-E9FD-1E7163F7101D}"/>
          </ac:picMkLst>
        </pc:picChg>
        <pc:picChg chg="del">
          <ac:chgData name="Nicole Neely" userId="fdfbc51a35c1b4e8" providerId="LiveId" clId="{42C6044A-1D79-4BD2-871A-B9E001BFD1FE}" dt="2022-06-25T22:04:52.548" v="982" actId="478"/>
          <ac:picMkLst>
            <pc:docMk/>
            <pc:sldMk cId="2799915655" sldId="263"/>
            <ac:picMk id="12" creationId="{F5875F37-EFC1-DD4D-8212-9CA46C963A67}"/>
          </ac:picMkLst>
        </pc:picChg>
      </pc:sldChg>
      <pc:sldChg chg="addSp delSp modSp new del mod ord">
        <pc:chgData name="Nicole Neely" userId="fdfbc51a35c1b4e8" providerId="LiveId" clId="{42C6044A-1D79-4BD2-871A-B9E001BFD1FE}" dt="2022-06-27T21:27:02.242" v="2072" actId="2696"/>
        <pc:sldMkLst>
          <pc:docMk/>
          <pc:sldMk cId="2331069971" sldId="264"/>
        </pc:sldMkLst>
        <pc:spChg chg="del">
          <ac:chgData name="Nicole Neely" userId="fdfbc51a35c1b4e8" providerId="LiveId" clId="{42C6044A-1D79-4BD2-871A-B9E001BFD1FE}" dt="2022-06-27T21:16:32.611" v="1946" actId="478"/>
          <ac:spMkLst>
            <pc:docMk/>
            <pc:sldMk cId="2331069971" sldId="264"/>
            <ac:spMk id="2" creationId="{9F5F6FB5-EA7F-7325-FEE1-514503219D19}"/>
          </ac:spMkLst>
        </pc:spChg>
        <pc:spChg chg="del">
          <ac:chgData name="Nicole Neely" userId="fdfbc51a35c1b4e8" providerId="LiveId" clId="{42C6044A-1D79-4BD2-871A-B9E001BFD1FE}" dt="2022-06-27T21:16:31.231" v="1945" actId="478"/>
          <ac:spMkLst>
            <pc:docMk/>
            <pc:sldMk cId="2331069971" sldId="264"/>
            <ac:spMk id="3" creationId="{F0B1FDF8-F2E6-4D07-A9C1-1152820D4A0D}"/>
          </ac:spMkLst>
        </pc:spChg>
        <pc:spChg chg="add mod">
          <ac:chgData name="Nicole Neely" userId="fdfbc51a35c1b4e8" providerId="LiveId" clId="{42C6044A-1D79-4BD2-871A-B9E001BFD1FE}" dt="2022-06-27T21:18:17.604" v="1988" actId="1076"/>
          <ac:spMkLst>
            <pc:docMk/>
            <pc:sldMk cId="2331069971" sldId="264"/>
            <ac:spMk id="6" creationId="{8C4BB60F-8971-6DBC-2B1D-AF21CF206265}"/>
          </ac:spMkLst>
        </pc:spChg>
        <pc:picChg chg="add mod">
          <ac:chgData name="Nicole Neely" userId="fdfbc51a35c1b4e8" providerId="LiveId" clId="{42C6044A-1D79-4BD2-871A-B9E001BFD1FE}" dt="2022-06-27T21:18:26.741" v="1991" actId="1076"/>
          <ac:picMkLst>
            <pc:docMk/>
            <pc:sldMk cId="2331069971" sldId="264"/>
            <ac:picMk id="1026" creationId="{32244AA9-F596-2859-3774-9BBDF68A07B7}"/>
          </ac:picMkLst>
        </pc:picChg>
      </pc:sldChg>
      <pc:sldChg chg="addSp delSp modSp add mod delDesignElem modNotesTx">
        <pc:chgData name="Nicole Neely" userId="fdfbc51a35c1b4e8" providerId="LiveId" clId="{42C6044A-1D79-4BD2-871A-B9E001BFD1FE}" dt="2022-07-04T19:39:04.284" v="6400" actId="1036"/>
        <pc:sldMkLst>
          <pc:docMk/>
          <pc:sldMk cId="851820420" sldId="265"/>
        </pc:sldMkLst>
        <pc:spChg chg="del">
          <ac:chgData name="Nicole Neely" userId="fdfbc51a35c1b4e8" providerId="LiveId" clId="{42C6044A-1D79-4BD2-871A-B9E001BFD1FE}" dt="2022-06-27T21:26:27.535" v="2065" actId="478"/>
          <ac:spMkLst>
            <pc:docMk/>
            <pc:sldMk cId="851820420" sldId="265"/>
            <ac:spMk id="2" creationId="{DF1B2F56-E24F-217E-F02F-AD39F0A38442}"/>
          </ac:spMkLst>
        </pc:spChg>
        <pc:spChg chg="add del mod">
          <ac:chgData name="Nicole Neely" userId="fdfbc51a35c1b4e8" providerId="LiveId" clId="{42C6044A-1D79-4BD2-871A-B9E001BFD1FE}" dt="2022-06-27T21:26:25.518" v="2064" actId="478"/>
          <ac:spMkLst>
            <pc:docMk/>
            <pc:sldMk cId="851820420" sldId="265"/>
            <ac:spMk id="4" creationId="{05D223D2-6608-C227-3178-3A02ECDD4A8C}"/>
          </ac:spMkLst>
        </pc:spChg>
        <pc:spChg chg="add mod topLvl">
          <ac:chgData name="Nicole Neely" userId="fdfbc51a35c1b4e8" providerId="LiveId" clId="{42C6044A-1D79-4BD2-871A-B9E001BFD1FE}" dt="2022-07-04T19:38:35.814" v="6397" actId="165"/>
          <ac:spMkLst>
            <pc:docMk/>
            <pc:sldMk cId="851820420" sldId="265"/>
            <ac:spMk id="4" creationId="{3683E2BC-544F-CD09-D41B-7DD4DCBCF61E}"/>
          </ac:spMkLst>
        </pc:spChg>
        <pc:spChg chg="add del mod">
          <ac:chgData name="Nicole Neely" userId="fdfbc51a35c1b4e8" providerId="LiveId" clId="{42C6044A-1D79-4BD2-871A-B9E001BFD1FE}" dt="2022-06-27T21:26:30.447" v="2066" actId="478"/>
          <ac:spMkLst>
            <pc:docMk/>
            <pc:sldMk cId="851820420" sldId="265"/>
            <ac:spMk id="6" creationId="{965881D6-A94E-6DFC-A2A2-FF493AFE95B0}"/>
          </ac:spMkLst>
        </pc:spChg>
        <pc:spChg chg="add del">
          <ac:chgData name="Nicole Neely" userId="fdfbc51a35c1b4e8" providerId="LiveId" clId="{42C6044A-1D79-4BD2-871A-B9E001BFD1FE}" dt="2022-07-04T16:59:19.158" v="6072" actId="22"/>
          <ac:spMkLst>
            <pc:docMk/>
            <pc:sldMk cId="851820420" sldId="265"/>
            <ac:spMk id="12" creationId="{D2D7C7BA-7FC0-E6B2-E515-FA8D8DDBDE66}"/>
          </ac:spMkLst>
        </pc:spChg>
        <pc:spChg chg="add mod">
          <ac:chgData name="Nicole Neely" userId="fdfbc51a35c1b4e8" providerId="LiveId" clId="{42C6044A-1D79-4BD2-871A-B9E001BFD1FE}" dt="2022-07-04T19:36:42.443" v="6375" actId="255"/>
          <ac:spMkLst>
            <pc:docMk/>
            <pc:sldMk cId="851820420" sldId="265"/>
            <ac:spMk id="13" creationId="{E10FF449-8B96-4A31-E789-636CB861D471}"/>
          </ac:spMkLst>
        </pc:spChg>
        <pc:spChg chg="add del">
          <ac:chgData name="Nicole Neely" userId="fdfbc51a35c1b4e8" providerId="LiveId" clId="{42C6044A-1D79-4BD2-871A-B9E001BFD1FE}" dt="2022-07-04T16:59:22.422" v="6074" actId="22"/>
          <ac:spMkLst>
            <pc:docMk/>
            <pc:sldMk cId="851820420" sldId="265"/>
            <ac:spMk id="14" creationId="{007CB6B1-4FD3-8F33-3008-974CA371D2A6}"/>
          </ac:spMkLst>
        </pc:spChg>
        <pc:spChg chg="add mod topLvl">
          <ac:chgData name="Nicole Neely" userId="fdfbc51a35c1b4e8" providerId="LiveId" clId="{42C6044A-1D79-4BD2-871A-B9E001BFD1FE}" dt="2022-07-04T19:38:35.814" v="6397" actId="165"/>
          <ac:spMkLst>
            <pc:docMk/>
            <pc:sldMk cId="851820420" sldId="265"/>
            <ac:spMk id="15" creationId="{4DA42614-D3A1-1EAC-B69E-1A4AFB4B9468}"/>
          </ac:spMkLst>
        </pc:spChg>
        <pc:spChg chg="add mod">
          <ac:chgData name="Nicole Neely" userId="fdfbc51a35c1b4e8" providerId="LiveId" clId="{42C6044A-1D79-4BD2-871A-B9E001BFD1FE}" dt="2022-07-04T19:38:57.990" v="6399" actId="1076"/>
          <ac:spMkLst>
            <pc:docMk/>
            <pc:sldMk cId="851820420" sldId="265"/>
            <ac:spMk id="16" creationId="{87408D49-0E7E-2993-D380-376AD0524ECA}"/>
          </ac:spMkLst>
        </pc:spChg>
        <pc:spChg chg="add mod topLvl">
          <ac:chgData name="Nicole Neely" userId="fdfbc51a35c1b4e8" providerId="LiveId" clId="{42C6044A-1D79-4BD2-871A-B9E001BFD1FE}" dt="2022-07-04T19:38:35.814" v="6397" actId="165"/>
          <ac:spMkLst>
            <pc:docMk/>
            <pc:sldMk cId="851820420" sldId="265"/>
            <ac:spMk id="17" creationId="{5E1CA416-2ABE-B2D2-66D5-4ADF37CAF344}"/>
          </ac:spMkLst>
        </pc:spChg>
        <pc:spChg chg="add mod topLvl">
          <ac:chgData name="Nicole Neely" userId="fdfbc51a35c1b4e8" providerId="LiveId" clId="{42C6044A-1D79-4BD2-871A-B9E001BFD1FE}" dt="2022-07-04T19:38:35.814" v="6397" actId="165"/>
          <ac:spMkLst>
            <pc:docMk/>
            <pc:sldMk cId="851820420" sldId="265"/>
            <ac:spMk id="19" creationId="{EF13087C-3B7F-55E0-089A-B165A789F463}"/>
          </ac:spMkLst>
        </pc:spChg>
        <pc:spChg chg="add del">
          <ac:chgData name="Nicole Neely" userId="fdfbc51a35c1b4e8" providerId="LiveId" clId="{42C6044A-1D79-4BD2-871A-B9E001BFD1FE}" dt="2022-06-27T22:23:37.764" v="2147"/>
          <ac:spMkLst>
            <pc:docMk/>
            <pc:sldMk cId="851820420" sldId="265"/>
            <ac:spMk id="27" creationId="{9F4444CE-BC8D-4D61-B303-4C05614E62AB}"/>
          </ac:spMkLst>
        </pc:spChg>
        <pc:spChg chg="add del">
          <ac:chgData name="Nicole Neely" userId="fdfbc51a35c1b4e8" providerId="LiveId" clId="{42C6044A-1D79-4BD2-871A-B9E001BFD1FE}" dt="2022-06-27T22:23:37.764" v="2147"/>
          <ac:spMkLst>
            <pc:docMk/>
            <pc:sldMk cId="851820420" sldId="265"/>
            <ac:spMk id="28" creationId="{73772B81-181F-48B7-8826-4D9686D15DF5}"/>
          </ac:spMkLst>
        </pc:spChg>
        <pc:spChg chg="add del">
          <ac:chgData name="Nicole Neely" userId="fdfbc51a35c1b4e8" providerId="LiveId" clId="{42C6044A-1D79-4BD2-871A-B9E001BFD1FE}" dt="2022-06-27T22:23:37.764" v="2147"/>
          <ac:spMkLst>
            <pc:docMk/>
            <pc:sldMk cId="851820420" sldId="265"/>
            <ac:spMk id="29" creationId="{B2205F6E-03C6-4E92-877C-E2482F6599AA}"/>
          </ac:spMkLst>
        </pc:spChg>
        <pc:grpChg chg="add del mod">
          <ac:chgData name="Nicole Neely" userId="fdfbc51a35c1b4e8" providerId="LiveId" clId="{42C6044A-1D79-4BD2-871A-B9E001BFD1FE}" dt="2022-07-04T19:38:35.814" v="6397" actId="165"/>
          <ac:grpSpMkLst>
            <pc:docMk/>
            <pc:sldMk cId="851820420" sldId="265"/>
            <ac:grpSpMk id="6" creationId="{CA8E8776-DEBC-4C9E-7BFA-E8DD5ADF4AF0}"/>
          </ac:grpSpMkLst>
        </pc:grpChg>
        <pc:grpChg chg="add mod">
          <ac:chgData name="Nicole Neely" userId="fdfbc51a35c1b4e8" providerId="LiveId" clId="{42C6044A-1D79-4BD2-871A-B9E001BFD1FE}" dt="2022-07-04T19:39:04.284" v="6400" actId="1036"/>
          <ac:grpSpMkLst>
            <pc:docMk/>
            <pc:sldMk cId="851820420" sldId="265"/>
            <ac:grpSpMk id="7" creationId="{47DE68E3-57F4-BD79-8845-5667F121B346}"/>
          </ac:grpSpMkLst>
        </pc:grpChg>
        <pc:graphicFrameChg chg="del mod">
          <ac:chgData name="Nicole Neely" userId="fdfbc51a35c1b4e8" providerId="LiveId" clId="{42C6044A-1D79-4BD2-871A-B9E001BFD1FE}" dt="2022-06-27T21:26:23.692" v="2063" actId="478"/>
          <ac:graphicFrameMkLst>
            <pc:docMk/>
            <pc:sldMk cId="851820420" sldId="265"/>
            <ac:graphicFrameMk id="30" creationId="{0BE07EDA-63A0-89F5-A1F0-21BC31E3FDA5}"/>
          </ac:graphicFrameMkLst>
        </pc:graphicFrameChg>
        <pc:picChg chg="add mod topLvl modCrop">
          <ac:chgData name="Nicole Neely" userId="fdfbc51a35c1b4e8" providerId="LiveId" clId="{42C6044A-1D79-4BD2-871A-B9E001BFD1FE}" dt="2022-07-04T19:38:41.708" v="6398" actId="732"/>
          <ac:picMkLst>
            <pc:docMk/>
            <pc:sldMk cId="851820420" sldId="265"/>
            <ac:picMk id="3" creationId="{AB1185A6-B755-317B-D07B-7EBBA1636E06}"/>
          </ac:picMkLst>
        </pc:picChg>
        <pc:picChg chg="add mod modCrop">
          <ac:chgData name="Nicole Neely" userId="fdfbc51a35c1b4e8" providerId="LiveId" clId="{42C6044A-1D79-4BD2-871A-B9E001BFD1FE}" dt="2022-07-04T19:38:57.990" v="6399" actId="1076"/>
          <ac:picMkLst>
            <pc:docMk/>
            <pc:sldMk cId="851820420" sldId="265"/>
            <ac:picMk id="5" creationId="{ABE05908-BFC9-CA74-8505-2F7A27D6C1E0}"/>
          </ac:picMkLst>
        </pc:picChg>
        <pc:picChg chg="add mod">
          <ac:chgData name="Nicole Neely" userId="fdfbc51a35c1b4e8" providerId="LiveId" clId="{42C6044A-1D79-4BD2-871A-B9E001BFD1FE}" dt="2022-07-04T19:39:04.284" v="6400" actId="1036"/>
          <ac:picMkLst>
            <pc:docMk/>
            <pc:sldMk cId="851820420" sldId="265"/>
            <ac:picMk id="11" creationId="{48CFBF24-677C-7AE6-DEF8-3881F856DF92}"/>
          </ac:picMkLst>
        </pc:picChg>
        <pc:picChg chg="add mod">
          <ac:chgData name="Nicole Neely" userId="fdfbc51a35c1b4e8" providerId="LiveId" clId="{42C6044A-1D79-4BD2-871A-B9E001BFD1FE}" dt="2022-07-04T19:39:04.284" v="6400" actId="1036"/>
          <ac:picMkLst>
            <pc:docMk/>
            <pc:sldMk cId="851820420" sldId="265"/>
            <ac:picMk id="18" creationId="{9A9B4EB1-CE8E-6CF5-3CC9-B463776BF006}"/>
          </ac:picMkLst>
        </pc:picChg>
        <pc:picChg chg="add mod">
          <ac:chgData name="Nicole Neely" userId="fdfbc51a35c1b4e8" providerId="LiveId" clId="{42C6044A-1D79-4BD2-871A-B9E001BFD1FE}" dt="2022-07-04T19:39:04.284" v="6400" actId="1036"/>
          <ac:picMkLst>
            <pc:docMk/>
            <pc:sldMk cId="851820420" sldId="265"/>
            <ac:picMk id="20" creationId="{7C3C23A1-44C0-B170-312D-2DEF9352BC8E}"/>
          </ac:picMkLst>
        </pc:picChg>
      </pc:sldChg>
      <pc:sldChg chg="new del">
        <pc:chgData name="Nicole Neely" userId="fdfbc51a35c1b4e8" providerId="LiveId" clId="{42C6044A-1D79-4BD2-871A-B9E001BFD1FE}" dt="2022-06-29T21:10:58.190" v="2541" actId="680"/>
        <pc:sldMkLst>
          <pc:docMk/>
          <pc:sldMk cId="682775808" sldId="266"/>
        </pc:sldMkLst>
      </pc:sldChg>
      <pc:sldChg chg="modSp add del mod">
        <pc:chgData name="Nicole Neely" userId="fdfbc51a35c1b4e8" providerId="LiveId" clId="{42C6044A-1D79-4BD2-871A-B9E001BFD1FE}" dt="2022-06-30T17:47:54.263" v="2882" actId="2696"/>
        <pc:sldMkLst>
          <pc:docMk/>
          <pc:sldMk cId="3822490274" sldId="266"/>
        </pc:sldMkLst>
        <pc:spChg chg="mod">
          <ac:chgData name="Nicole Neely" userId="fdfbc51a35c1b4e8" providerId="LiveId" clId="{42C6044A-1D79-4BD2-871A-B9E001BFD1FE}" dt="2022-06-29T21:11:54.854" v="2545" actId="207"/>
          <ac:spMkLst>
            <pc:docMk/>
            <pc:sldMk cId="3822490274" sldId="266"/>
            <ac:spMk id="17" creationId="{56E5D3ED-FFDE-61A9-4653-C844EB34F791}"/>
          </ac:spMkLst>
        </pc:spChg>
        <pc:spChg chg="mod">
          <ac:chgData name="Nicole Neely" userId="fdfbc51a35c1b4e8" providerId="LiveId" clId="{42C6044A-1D79-4BD2-871A-B9E001BFD1FE}" dt="2022-06-29T21:22:48.191" v="2692" actId="1038"/>
          <ac:spMkLst>
            <pc:docMk/>
            <pc:sldMk cId="3822490274" sldId="266"/>
            <ac:spMk id="19" creationId="{2B630CAE-360C-0715-E639-056B0C9C1292}"/>
          </ac:spMkLst>
        </pc:spChg>
        <pc:spChg chg="mod">
          <ac:chgData name="Nicole Neely" userId="fdfbc51a35c1b4e8" providerId="LiveId" clId="{42C6044A-1D79-4BD2-871A-B9E001BFD1FE}" dt="2022-06-29T21:12:04.753" v="2547" actId="207"/>
          <ac:spMkLst>
            <pc:docMk/>
            <pc:sldMk cId="3822490274" sldId="266"/>
            <ac:spMk id="20" creationId="{76F6201A-2CFE-1C3A-4A60-1B70A663C431}"/>
          </ac:spMkLst>
        </pc:spChg>
        <pc:spChg chg="mod">
          <ac:chgData name="Nicole Neely" userId="fdfbc51a35c1b4e8" providerId="LiveId" clId="{42C6044A-1D79-4BD2-871A-B9E001BFD1FE}" dt="2022-06-29T21:22:44.809" v="2685" actId="14100"/>
          <ac:spMkLst>
            <pc:docMk/>
            <pc:sldMk cId="3822490274" sldId="266"/>
            <ac:spMk id="22" creationId="{CF42253D-3EA7-E10D-65E4-273FDD9791B1}"/>
          </ac:spMkLst>
        </pc:spChg>
        <pc:grpChg chg="mod">
          <ac:chgData name="Nicole Neely" userId="fdfbc51a35c1b4e8" providerId="LiveId" clId="{42C6044A-1D79-4BD2-871A-B9E001BFD1FE}" dt="2022-06-29T21:22:48.191" v="2692" actId="1038"/>
          <ac:grpSpMkLst>
            <pc:docMk/>
            <pc:sldMk cId="3822490274" sldId="266"/>
            <ac:grpSpMk id="9" creationId="{25E3DEE7-A84E-3E42-84AA-705C6DE86686}"/>
          </ac:grpSpMkLst>
        </pc:grpChg>
        <pc:graphicFrameChg chg="modGraphic">
          <ac:chgData name="Nicole Neely" userId="fdfbc51a35c1b4e8" providerId="LiveId" clId="{42C6044A-1D79-4BD2-871A-B9E001BFD1FE}" dt="2022-06-29T21:13:01.234" v="2559" actId="207"/>
          <ac:graphicFrameMkLst>
            <pc:docMk/>
            <pc:sldMk cId="3822490274" sldId="266"/>
            <ac:graphicFrameMk id="18" creationId="{3448D544-1BAD-F204-FE75-116914226D61}"/>
          </ac:graphicFrameMkLst>
        </pc:graphicFrameChg>
      </pc:sldChg>
      <pc:sldChg chg="addSp delSp modSp add del mod">
        <pc:chgData name="Nicole Neely" userId="fdfbc51a35c1b4e8" providerId="LiveId" clId="{42C6044A-1D79-4BD2-871A-B9E001BFD1FE}" dt="2022-06-30T17:47:54.263" v="2882" actId="2696"/>
        <pc:sldMkLst>
          <pc:docMk/>
          <pc:sldMk cId="83031540" sldId="267"/>
        </pc:sldMkLst>
        <pc:spChg chg="mod">
          <ac:chgData name="Nicole Neely" userId="fdfbc51a35c1b4e8" providerId="LiveId" clId="{42C6044A-1D79-4BD2-871A-B9E001BFD1FE}" dt="2022-06-29T21:13:18.252" v="2561" actId="207"/>
          <ac:spMkLst>
            <pc:docMk/>
            <pc:sldMk cId="83031540" sldId="267"/>
            <ac:spMk id="8" creationId="{804B1EF2-3DA6-E91A-2183-9ACA88273FD5}"/>
          </ac:spMkLst>
        </pc:spChg>
        <pc:spChg chg="mod">
          <ac:chgData name="Nicole Neely" userId="fdfbc51a35c1b4e8" providerId="LiveId" clId="{42C6044A-1D79-4BD2-871A-B9E001BFD1FE}" dt="2022-06-29T21:13:18.252" v="2561" actId="207"/>
          <ac:spMkLst>
            <pc:docMk/>
            <pc:sldMk cId="83031540" sldId="267"/>
            <ac:spMk id="10" creationId="{EBF8731F-42CA-0E28-7994-0E560B427413}"/>
          </ac:spMkLst>
        </pc:spChg>
        <pc:spChg chg="mod">
          <ac:chgData name="Nicole Neely" userId="fdfbc51a35c1b4e8" providerId="LiveId" clId="{42C6044A-1D79-4BD2-871A-B9E001BFD1FE}" dt="2022-06-29T21:13:18.252" v="2561" actId="207"/>
          <ac:spMkLst>
            <pc:docMk/>
            <pc:sldMk cId="83031540" sldId="267"/>
            <ac:spMk id="13" creationId="{7231351F-0524-29DD-DE4C-1E4695B63126}"/>
          </ac:spMkLst>
        </pc:spChg>
        <pc:spChg chg="mod">
          <ac:chgData name="Nicole Neely" userId="fdfbc51a35c1b4e8" providerId="LiveId" clId="{42C6044A-1D79-4BD2-871A-B9E001BFD1FE}" dt="2022-06-29T21:13:18.252" v="2561" actId="207"/>
          <ac:spMkLst>
            <pc:docMk/>
            <pc:sldMk cId="83031540" sldId="267"/>
            <ac:spMk id="17" creationId="{56E5D3ED-FFDE-61A9-4653-C844EB34F791}"/>
          </ac:spMkLst>
        </pc:spChg>
        <pc:spChg chg="add del mod">
          <ac:chgData name="Nicole Neely" userId="fdfbc51a35c1b4e8" providerId="LiveId" clId="{42C6044A-1D79-4BD2-871A-B9E001BFD1FE}" dt="2022-06-29T21:18:45.760" v="2587"/>
          <ac:spMkLst>
            <pc:docMk/>
            <pc:sldMk cId="83031540" sldId="267"/>
            <ac:spMk id="19" creationId="{F42B68B6-6A87-AFAC-10C7-6D36DC941B46}"/>
          </ac:spMkLst>
        </pc:spChg>
        <pc:spChg chg="mod">
          <ac:chgData name="Nicole Neely" userId="fdfbc51a35c1b4e8" providerId="LiveId" clId="{42C6044A-1D79-4BD2-871A-B9E001BFD1FE}" dt="2022-06-29T21:13:18.252" v="2561" actId="207"/>
          <ac:spMkLst>
            <pc:docMk/>
            <pc:sldMk cId="83031540" sldId="267"/>
            <ac:spMk id="20" creationId="{76F6201A-2CFE-1C3A-4A60-1B70A663C431}"/>
          </ac:spMkLst>
        </pc:spChg>
        <pc:spChg chg="mod">
          <ac:chgData name="Nicole Neely" userId="fdfbc51a35c1b4e8" providerId="LiveId" clId="{42C6044A-1D79-4BD2-871A-B9E001BFD1FE}" dt="2022-06-29T21:13:52.136" v="2576" actId="1076"/>
          <ac:spMkLst>
            <pc:docMk/>
            <pc:sldMk cId="83031540" sldId="267"/>
            <ac:spMk id="21" creationId="{6E66E03D-6C85-2CC8-F4CE-19184CA2394A}"/>
          </ac:spMkLst>
        </pc:spChg>
        <pc:spChg chg="mod">
          <ac:chgData name="Nicole Neely" userId="fdfbc51a35c1b4e8" providerId="LiveId" clId="{42C6044A-1D79-4BD2-871A-B9E001BFD1FE}" dt="2022-06-29T21:22:55.232" v="2695" actId="14100"/>
          <ac:spMkLst>
            <pc:docMk/>
            <pc:sldMk cId="83031540" sldId="267"/>
            <ac:spMk id="22" creationId="{CF42253D-3EA7-E10D-65E4-273FDD9791B1}"/>
          </ac:spMkLst>
        </pc:spChg>
        <pc:spChg chg="mod">
          <ac:chgData name="Nicole Neely" userId="fdfbc51a35c1b4e8" providerId="LiveId" clId="{42C6044A-1D79-4BD2-871A-B9E001BFD1FE}" dt="2022-06-29T21:22:58.826" v="2698" actId="1038"/>
          <ac:spMkLst>
            <pc:docMk/>
            <pc:sldMk cId="83031540" sldId="267"/>
            <ac:spMk id="23" creationId="{19CAB685-9B10-7F6F-1012-1D0DC636A205}"/>
          </ac:spMkLst>
        </pc:spChg>
        <pc:spChg chg="mod">
          <ac:chgData name="Nicole Neely" userId="fdfbc51a35c1b4e8" providerId="LiveId" clId="{42C6044A-1D79-4BD2-871A-B9E001BFD1FE}" dt="2022-06-29T21:13:18.252" v="2561" actId="207"/>
          <ac:spMkLst>
            <pc:docMk/>
            <pc:sldMk cId="83031540" sldId="267"/>
            <ac:spMk id="24" creationId="{CD945197-658B-62DE-9620-DCB1FCDC0307}"/>
          </ac:spMkLst>
        </pc:spChg>
        <pc:spChg chg="mod">
          <ac:chgData name="Nicole Neely" userId="fdfbc51a35c1b4e8" providerId="LiveId" clId="{42C6044A-1D79-4BD2-871A-B9E001BFD1FE}" dt="2022-06-29T21:13:18.252" v="2561" actId="207"/>
          <ac:spMkLst>
            <pc:docMk/>
            <pc:sldMk cId="83031540" sldId="267"/>
            <ac:spMk id="29" creationId="{3F598DA1-D6E9-D6F4-13F2-A2318E3FA26E}"/>
          </ac:spMkLst>
        </pc:spChg>
        <pc:grpChg chg="mod">
          <ac:chgData name="Nicole Neely" userId="fdfbc51a35c1b4e8" providerId="LiveId" clId="{42C6044A-1D79-4BD2-871A-B9E001BFD1FE}" dt="2022-06-29T21:22:58.826" v="2698" actId="1038"/>
          <ac:grpSpMkLst>
            <pc:docMk/>
            <pc:sldMk cId="83031540" sldId="267"/>
            <ac:grpSpMk id="32" creationId="{25C9FF94-403A-5B56-8B4E-530E6A4BCA92}"/>
          </ac:grpSpMkLst>
        </pc:grpChg>
        <pc:graphicFrameChg chg="modGraphic">
          <ac:chgData name="Nicole Neely" userId="fdfbc51a35c1b4e8" providerId="LiveId" clId="{42C6044A-1D79-4BD2-871A-B9E001BFD1FE}" dt="2022-06-29T21:14:48.801" v="2585" actId="207"/>
          <ac:graphicFrameMkLst>
            <pc:docMk/>
            <pc:sldMk cId="83031540" sldId="267"/>
            <ac:graphicFrameMk id="18" creationId="{3448D544-1BAD-F204-FE75-116914226D61}"/>
          </ac:graphicFrameMkLst>
        </pc:graphicFrameChg>
      </pc:sldChg>
      <pc:sldChg chg="addSp delSp modSp add mod modNotesTx">
        <pc:chgData name="Nicole Neely" userId="fdfbc51a35c1b4e8" providerId="LiveId" clId="{42C6044A-1D79-4BD2-871A-B9E001BFD1FE}" dt="2022-07-06T00:33:11.066" v="7205" actId="20577"/>
        <pc:sldMkLst>
          <pc:docMk/>
          <pc:sldMk cId="3308466078" sldId="268"/>
        </pc:sldMkLst>
        <pc:spChg chg="add mod">
          <ac:chgData name="Nicole Neely" userId="fdfbc51a35c1b4e8" providerId="LiveId" clId="{42C6044A-1D79-4BD2-871A-B9E001BFD1FE}" dt="2022-07-04T17:05:25.557" v="6168" actId="20577"/>
          <ac:spMkLst>
            <pc:docMk/>
            <pc:sldMk cId="3308466078" sldId="268"/>
            <ac:spMk id="7" creationId="{B0446EA6-8877-7E12-32AA-BBE760997117}"/>
          </ac:spMkLst>
        </pc:spChg>
        <pc:spChg chg="add mod">
          <ac:chgData name="Nicole Neely" userId="fdfbc51a35c1b4e8" providerId="LiveId" clId="{42C6044A-1D79-4BD2-871A-B9E001BFD1FE}" dt="2022-07-01T19:40:13.174" v="5347" actId="20577"/>
          <ac:spMkLst>
            <pc:docMk/>
            <pc:sldMk cId="3308466078" sldId="268"/>
            <ac:spMk id="8" creationId="{9782C30C-C891-8330-BA01-1E3083F7496F}"/>
          </ac:spMkLst>
        </pc:spChg>
        <pc:spChg chg="add mod">
          <ac:chgData name="Nicole Neely" userId="fdfbc51a35c1b4e8" providerId="LiveId" clId="{42C6044A-1D79-4BD2-871A-B9E001BFD1FE}" dt="2022-07-06T00:33:11.066" v="7205" actId="20577"/>
          <ac:spMkLst>
            <pc:docMk/>
            <pc:sldMk cId="3308466078" sldId="268"/>
            <ac:spMk id="10" creationId="{812B25A0-C1A1-DC80-B8B4-76D93AB595BA}"/>
          </ac:spMkLst>
        </pc:spChg>
        <pc:spChg chg="del">
          <ac:chgData name="Nicole Neely" userId="fdfbc51a35c1b4e8" providerId="LiveId" clId="{42C6044A-1D79-4BD2-871A-B9E001BFD1FE}" dt="2022-06-29T21:25:47.484" v="2702" actId="478"/>
          <ac:spMkLst>
            <pc:docMk/>
            <pc:sldMk cId="3308466078" sldId="268"/>
            <ac:spMk id="13" creationId="{E10FF449-8B96-4A31-E789-636CB861D471}"/>
          </ac:spMkLst>
        </pc:spChg>
        <pc:spChg chg="mod">
          <ac:chgData name="Nicole Neely" userId="fdfbc51a35c1b4e8" providerId="LiveId" clId="{42C6044A-1D79-4BD2-871A-B9E001BFD1FE}" dt="2022-06-29T21:25:54.320" v="2703"/>
          <ac:spMkLst>
            <pc:docMk/>
            <pc:sldMk cId="3308466078" sldId="268"/>
            <ac:spMk id="15" creationId="{54BB4ED2-0650-704C-9593-92998FEB523C}"/>
          </ac:spMkLst>
        </pc:spChg>
        <pc:spChg chg="mod">
          <ac:chgData name="Nicole Neely" userId="fdfbc51a35c1b4e8" providerId="LiveId" clId="{42C6044A-1D79-4BD2-871A-B9E001BFD1FE}" dt="2022-06-29T21:25:54.320" v="2703"/>
          <ac:spMkLst>
            <pc:docMk/>
            <pc:sldMk cId="3308466078" sldId="268"/>
            <ac:spMk id="17" creationId="{74917CC1-44B5-8ED0-3BE1-0D8447748AAA}"/>
          </ac:spMkLst>
        </pc:spChg>
        <pc:spChg chg="mod">
          <ac:chgData name="Nicole Neely" userId="fdfbc51a35c1b4e8" providerId="LiveId" clId="{42C6044A-1D79-4BD2-871A-B9E001BFD1FE}" dt="2022-06-29T21:25:54.320" v="2703"/>
          <ac:spMkLst>
            <pc:docMk/>
            <pc:sldMk cId="3308466078" sldId="268"/>
            <ac:spMk id="19" creationId="{F4A7C751-6C3C-6110-7A6A-EE7154468730}"/>
          </ac:spMkLst>
        </pc:spChg>
        <pc:spChg chg="mod">
          <ac:chgData name="Nicole Neely" userId="fdfbc51a35c1b4e8" providerId="LiveId" clId="{42C6044A-1D79-4BD2-871A-B9E001BFD1FE}" dt="2022-06-29T21:30:31.203" v="2757" actId="20577"/>
          <ac:spMkLst>
            <pc:docMk/>
            <pc:sldMk cId="3308466078" sldId="268"/>
            <ac:spMk id="20" creationId="{2E04AD3B-8412-61D7-225A-10DABAD83E02}"/>
          </ac:spMkLst>
        </pc:spChg>
        <pc:spChg chg="add mod">
          <ac:chgData name="Nicole Neely" userId="fdfbc51a35c1b4e8" providerId="LiveId" clId="{42C6044A-1D79-4BD2-871A-B9E001BFD1FE}" dt="2022-06-29T21:25:54.320" v="2703"/>
          <ac:spMkLst>
            <pc:docMk/>
            <pc:sldMk cId="3308466078" sldId="268"/>
            <ac:spMk id="35" creationId="{FE6A724A-C24A-EC11-5244-69B46D0E0FA7}"/>
          </ac:spMkLst>
        </pc:spChg>
        <pc:spChg chg="add mod">
          <ac:chgData name="Nicole Neely" userId="fdfbc51a35c1b4e8" providerId="LiveId" clId="{42C6044A-1D79-4BD2-871A-B9E001BFD1FE}" dt="2022-06-29T21:25:54.320" v="2703"/>
          <ac:spMkLst>
            <pc:docMk/>
            <pc:sldMk cId="3308466078" sldId="268"/>
            <ac:spMk id="36" creationId="{3512C35A-7FB5-CBE4-8BBD-7F59C5F94889}"/>
          </ac:spMkLst>
        </pc:spChg>
        <pc:grpChg chg="add mod">
          <ac:chgData name="Nicole Neely" userId="fdfbc51a35c1b4e8" providerId="LiveId" clId="{42C6044A-1D79-4BD2-871A-B9E001BFD1FE}" dt="2022-06-29T21:25:54.320" v="2703"/>
          <ac:grpSpMkLst>
            <pc:docMk/>
            <pc:sldMk cId="3308466078" sldId="268"/>
            <ac:grpSpMk id="12" creationId="{DB71BFDE-1AA0-0C52-1EA1-1EF688B67112}"/>
          </ac:grpSpMkLst>
        </pc:grpChg>
        <pc:grpChg chg="mod">
          <ac:chgData name="Nicole Neely" userId="fdfbc51a35c1b4e8" providerId="LiveId" clId="{42C6044A-1D79-4BD2-871A-B9E001BFD1FE}" dt="2022-06-29T21:25:54.320" v="2703"/>
          <ac:grpSpMkLst>
            <pc:docMk/>
            <pc:sldMk cId="3308466078" sldId="268"/>
            <ac:grpSpMk id="14" creationId="{C8D24DC9-597A-3458-15B4-0F5DA60DA603}"/>
          </ac:grpSpMkLst>
        </pc:grpChg>
        <pc:grpChg chg="mod">
          <ac:chgData name="Nicole Neely" userId="fdfbc51a35c1b4e8" providerId="LiveId" clId="{42C6044A-1D79-4BD2-871A-B9E001BFD1FE}" dt="2022-06-29T21:25:54.320" v="2703"/>
          <ac:grpSpMkLst>
            <pc:docMk/>
            <pc:sldMk cId="3308466078" sldId="268"/>
            <ac:grpSpMk id="16" creationId="{91E1BECB-1085-FB59-2E10-CC8D231C58EB}"/>
          </ac:grpSpMkLst>
        </pc:grpChg>
        <pc:grpChg chg="mod">
          <ac:chgData name="Nicole Neely" userId="fdfbc51a35c1b4e8" providerId="LiveId" clId="{42C6044A-1D79-4BD2-871A-B9E001BFD1FE}" dt="2022-06-29T21:25:54.320" v="2703"/>
          <ac:grpSpMkLst>
            <pc:docMk/>
            <pc:sldMk cId="3308466078" sldId="268"/>
            <ac:grpSpMk id="18" creationId="{751002A7-325B-0D96-C019-A7EEBF5E08F6}"/>
          </ac:grpSpMkLst>
        </pc:grpChg>
        <pc:grpChg chg="mod">
          <ac:chgData name="Nicole Neely" userId="fdfbc51a35c1b4e8" providerId="LiveId" clId="{42C6044A-1D79-4BD2-871A-B9E001BFD1FE}" dt="2022-06-29T21:25:54.320" v="2703"/>
          <ac:grpSpMkLst>
            <pc:docMk/>
            <pc:sldMk cId="3308466078" sldId="268"/>
            <ac:grpSpMk id="21" creationId="{39CB05EF-81E7-54D2-5C82-F32B2E5384B7}"/>
          </ac:grpSpMkLst>
        </pc:grpChg>
        <pc:grpChg chg="mod">
          <ac:chgData name="Nicole Neely" userId="fdfbc51a35c1b4e8" providerId="LiveId" clId="{42C6044A-1D79-4BD2-871A-B9E001BFD1FE}" dt="2022-06-29T21:25:54.320" v="2703"/>
          <ac:grpSpMkLst>
            <pc:docMk/>
            <pc:sldMk cId="3308466078" sldId="268"/>
            <ac:grpSpMk id="23" creationId="{07299FD3-2D65-EDCD-07B1-55AE1A5D7AAA}"/>
          </ac:grpSpMkLst>
        </pc:grpChg>
        <pc:graphicFrameChg chg="add mod">
          <ac:chgData name="Nicole Neely" userId="fdfbc51a35c1b4e8" providerId="LiveId" clId="{42C6044A-1D79-4BD2-871A-B9E001BFD1FE}" dt="2022-06-29T21:25:54.320" v="2703"/>
          <ac:graphicFrameMkLst>
            <pc:docMk/>
            <pc:sldMk cId="3308466078" sldId="268"/>
            <ac:graphicFrameMk id="9" creationId="{5901C60D-47AE-8759-6133-5289D339B771}"/>
          </ac:graphicFrameMkLst>
        </pc:graphicFrameChg>
        <pc:picChg chg="del">
          <ac:chgData name="Nicole Neely" userId="fdfbc51a35c1b4e8" providerId="LiveId" clId="{42C6044A-1D79-4BD2-871A-B9E001BFD1FE}" dt="2022-06-29T21:25:45.599" v="2701" actId="478"/>
          <ac:picMkLst>
            <pc:docMk/>
            <pc:sldMk cId="3308466078" sldId="268"/>
            <ac:picMk id="11" creationId="{48CFBF24-677C-7AE6-DEF8-3881F856DF92}"/>
          </ac:picMkLst>
        </pc:picChg>
        <pc:picChg chg="mod">
          <ac:chgData name="Nicole Neely" userId="fdfbc51a35c1b4e8" providerId="LiveId" clId="{42C6044A-1D79-4BD2-871A-B9E001BFD1FE}" dt="2022-06-29T21:25:54.320" v="2703"/>
          <ac:picMkLst>
            <pc:docMk/>
            <pc:sldMk cId="3308466078" sldId="268"/>
            <ac:picMk id="22" creationId="{87F49B07-9452-4E8A-B29A-42E152222C3C}"/>
          </ac:picMkLst>
        </pc:picChg>
        <pc:picChg chg="mod">
          <ac:chgData name="Nicole Neely" userId="fdfbc51a35c1b4e8" providerId="LiveId" clId="{42C6044A-1D79-4BD2-871A-B9E001BFD1FE}" dt="2022-06-29T21:25:54.320" v="2703"/>
          <ac:picMkLst>
            <pc:docMk/>
            <pc:sldMk cId="3308466078" sldId="268"/>
            <ac:picMk id="24" creationId="{6FAF0E7F-2363-E091-6D20-4890C285DA51}"/>
          </ac:picMkLst>
        </pc:picChg>
        <pc:picChg chg="mod">
          <ac:chgData name="Nicole Neely" userId="fdfbc51a35c1b4e8" providerId="LiveId" clId="{42C6044A-1D79-4BD2-871A-B9E001BFD1FE}" dt="2022-06-29T21:25:54.320" v="2703"/>
          <ac:picMkLst>
            <pc:docMk/>
            <pc:sldMk cId="3308466078" sldId="268"/>
            <ac:picMk id="25" creationId="{1FEA1E54-1AE9-405A-704B-FA6CE1085B5C}"/>
          </ac:picMkLst>
        </pc:picChg>
        <pc:picChg chg="mod">
          <ac:chgData name="Nicole Neely" userId="fdfbc51a35c1b4e8" providerId="LiveId" clId="{42C6044A-1D79-4BD2-871A-B9E001BFD1FE}" dt="2022-06-29T21:25:54.320" v="2703"/>
          <ac:picMkLst>
            <pc:docMk/>
            <pc:sldMk cId="3308466078" sldId="268"/>
            <ac:picMk id="26" creationId="{3FFE6878-C6AA-0A32-70B2-BB7CA1EB484E}"/>
          </ac:picMkLst>
        </pc:picChg>
        <pc:picChg chg="mod">
          <ac:chgData name="Nicole Neely" userId="fdfbc51a35c1b4e8" providerId="LiveId" clId="{42C6044A-1D79-4BD2-871A-B9E001BFD1FE}" dt="2022-06-29T21:25:54.320" v="2703"/>
          <ac:picMkLst>
            <pc:docMk/>
            <pc:sldMk cId="3308466078" sldId="268"/>
            <ac:picMk id="30" creationId="{BE4F0D30-3E53-2E21-59F5-9BCB223208AF}"/>
          </ac:picMkLst>
        </pc:picChg>
        <pc:picChg chg="mod">
          <ac:chgData name="Nicole Neely" userId="fdfbc51a35c1b4e8" providerId="LiveId" clId="{42C6044A-1D79-4BD2-871A-B9E001BFD1FE}" dt="2022-06-29T21:25:54.320" v="2703"/>
          <ac:picMkLst>
            <pc:docMk/>
            <pc:sldMk cId="3308466078" sldId="268"/>
            <ac:picMk id="31" creationId="{7F365F27-92C3-DD26-ADB4-5653229C444A}"/>
          </ac:picMkLst>
        </pc:picChg>
        <pc:picChg chg="mod">
          <ac:chgData name="Nicole Neely" userId="fdfbc51a35c1b4e8" providerId="LiveId" clId="{42C6044A-1D79-4BD2-871A-B9E001BFD1FE}" dt="2022-06-29T21:25:54.320" v="2703"/>
          <ac:picMkLst>
            <pc:docMk/>
            <pc:sldMk cId="3308466078" sldId="268"/>
            <ac:picMk id="32" creationId="{24538DA6-0C61-FE0C-544F-4C64E935AB03}"/>
          </ac:picMkLst>
        </pc:picChg>
        <pc:picChg chg="mod">
          <ac:chgData name="Nicole Neely" userId="fdfbc51a35c1b4e8" providerId="LiveId" clId="{42C6044A-1D79-4BD2-871A-B9E001BFD1FE}" dt="2022-06-29T21:25:54.320" v="2703"/>
          <ac:picMkLst>
            <pc:docMk/>
            <pc:sldMk cId="3308466078" sldId="268"/>
            <ac:picMk id="33" creationId="{3C7B80EC-CB6E-2DE0-A527-120C6FAC0A48}"/>
          </ac:picMkLst>
        </pc:picChg>
        <pc:picChg chg="mod">
          <ac:chgData name="Nicole Neely" userId="fdfbc51a35c1b4e8" providerId="LiveId" clId="{42C6044A-1D79-4BD2-871A-B9E001BFD1FE}" dt="2022-06-29T21:25:54.320" v="2703"/>
          <ac:picMkLst>
            <pc:docMk/>
            <pc:sldMk cId="3308466078" sldId="268"/>
            <ac:picMk id="34" creationId="{CFBC4C9A-A0AE-B6CA-99F1-5399D81FFA35}"/>
          </ac:picMkLst>
        </pc:picChg>
      </pc:sldChg>
      <pc:sldChg chg="addSp delSp modSp add mod ord modNotesTx">
        <pc:chgData name="Nicole Neely" userId="fdfbc51a35c1b4e8" providerId="LiveId" clId="{42C6044A-1D79-4BD2-871A-B9E001BFD1FE}" dt="2022-07-06T20:28:09.928" v="7282" actId="20577"/>
        <pc:sldMkLst>
          <pc:docMk/>
          <pc:sldMk cId="2753634512" sldId="269"/>
        </pc:sldMkLst>
        <pc:spChg chg="add mod">
          <ac:chgData name="Nicole Neely" userId="fdfbc51a35c1b4e8" providerId="LiveId" clId="{42C6044A-1D79-4BD2-871A-B9E001BFD1FE}" dt="2022-06-29T21:29:05.593" v="2731" actId="207"/>
          <ac:spMkLst>
            <pc:docMk/>
            <pc:sldMk cId="2753634512" sldId="269"/>
            <ac:spMk id="7" creationId="{E86F8E7E-BD44-3639-E72E-E71ACC2F2237}"/>
          </ac:spMkLst>
        </pc:spChg>
        <pc:spChg chg="add mod">
          <ac:chgData name="Nicole Neely" userId="fdfbc51a35c1b4e8" providerId="LiveId" clId="{42C6044A-1D79-4BD2-871A-B9E001BFD1FE}" dt="2022-07-05T23:32:53.811" v="7144" actId="20577"/>
          <ac:spMkLst>
            <pc:docMk/>
            <pc:sldMk cId="2753634512" sldId="269"/>
            <ac:spMk id="9" creationId="{C7975988-FC92-2517-7F54-8FFC19F10FFF}"/>
          </ac:spMkLst>
        </pc:spChg>
        <pc:spChg chg="add mod">
          <ac:chgData name="Nicole Neely" userId="fdfbc51a35c1b4e8" providerId="LiveId" clId="{42C6044A-1D79-4BD2-871A-B9E001BFD1FE}" dt="2022-07-05T23:33:13.503" v="7155" actId="1035"/>
          <ac:spMkLst>
            <pc:docMk/>
            <pc:sldMk cId="2753634512" sldId="269"/>
            <ac:spMk id="10" creationId="{DE4FA0F4-D7E3-9F0C-0798-D871B445208B}"/>
          </ac:spMkLst>
        </pc:spChg>
        <pc:spChg chg="del">
          <ac:chgData name="Nicole Neely" userId="fdfbc51a35c1b4e8" providerId="LiveId" clId="{42C6044A-1D79-4BD2-871A-B9E001BFD1FE}" dt="2022-06-29T21:28:41.142" v="2728" actId="478"/>
          <ac:spMkLst>
            <pc:docMk/>
            <pc:sldMk cId="2753634512" sldId="269"/>
            <ac:spMk id="13" creationId="{E10FF449-8B96-4A31-E789-636CB861D471}"/>
          </ac:spMkLst>
        </pc:spChg>
        <pc:spChg chg="mod">
          <ac:chgData name="Nicole Neely" userId="fdfbc51a35c1b4e8" providerId="LiveId" clId="{42C6044A-1D79-4BD2-871A-B9E001BFD1FE}" dt="2022-06-29T21:30:44.828" v="2767" actId="20577"/>
          <ac:spMkLst>
            <pc:docMk/>
            <pc:sldMk cId="2753634512" sldId="269"/>
            <ac:spMk id="15" creationId="{22F5FA07-A8D4-BC20-AC2F-9EBDF0212DAD}"/>
          </ac:spMkLst>
        </pc:spChg>
        <pc:spChg chg="add del mod">
          <ac:chgData name="Nicole Neely" userId="fdfbc51a35c1b4e8" providerId="LiveId" clId="{42C6044A-1D79-4BD2-871A-B9E001BFD1FE}" dt="2022-07-05T23:29:50.197" v="7129" actId="478"/>
          <ac:spMkLst>
            <pc:docMk/>
            <pc:sldMk cId="2753634512" sldId="269"/>
            <ac:spMk id="18" creationId="{D674C6BD-E3E4-F8FB-FDB6-99E500BC96DF}"/>
          </ac:spMkLst>
        </pc:spChg>
        <pc:spChg chg="add del mod">
          <ac:chgData name="Nicole Neely" userId="fdfbc51a35c1b4e8" providerId="LiveId" clId="{42C6044A-1D79-4BD2-871A-B9E001BFD1FE}" dt="2022-06-29T21:29:49.782" v="2741"/>
          <ac:spMkLst>
            <pc:docMk/>
            <pc:sldMk cId="2753634512" sldId="269"/>
            <ac:spMk id="19" creationId="{FBA39395-944D-F292-4C58-3C6503F0DA3F}"/>
          </ac:spMkLst>
        </pc:spChg>
        <pc:spChg chg="add del mod">
          <ac:chgData name="Nicole Neely" userId="fdfbc51a35c1b4e8" providerId="LiveId" clId="{42C6044A-1D79-4BD2-871A-B9E001BFD1FE}" dt="2022-07-05T23:29:50.197" v="7129" actId="478"/>
          <ac:spMkLst>
            <pc:docMk/>
            <pc:sldMk cId="2753634512" sldId="269"/>
            <ac:spMk id="20" creationId="{B0F2789E-0697-1063-F126-88FE4A055CBA}"/>
          </ac:spMkLst>
        </pc:spChg>
        <pc:spChg chg="add del">
          <ac:chgData name="Nicole Neely" userId="fdfbc51a35c1b4e8" providerId="LiveId" clId="{42C6044A-1D79-4BD2-871A-B9E001BFD1FE}" dt="2022-06-29T21:30:59.169" v="2769" actId="22"/>
          <ac:spMkLst>
            <pc:docMk/>
            <pc:sldMk cId="2753634512" sldId="269"/>
            <ac:spMk id="21" creationId="{7664ECA1-7C32-19E6-3A5D-B512EF495140}"/>
          </ac:spMkLst>
        </pc:spChg>
        <pc:grpChg chg="add del mod">
          <ac:chgData name="Nicole Neely" userId="fdfbc51a35c1b4e8" providerId="LiveId" clId="{42C6044A-1D79-4BD2-871A-B9E001BFD1FE}" dt="2022-07-05T23:29:50.197" v="7129" actId="478"/>
          <ac:grpSpMkLst>
            <pc:docMk/>
            <pc:sldMk cId="2753634512" sldId="269"/>
            <ac:grpSpMk id="12" creationId="{80810EF9-0FE8-7879-6139-654C6ADACCAF}"/>
          </ac:grpSpMkLst>
        </pc:grpChg>
        <pc:grpChg chg="mod">
          <ac:chgData name="Nicole Neely" userId="fdfbc51a35c1b4e8" providerId="LiveId" clId="{42C6044A-1D79-4BD2-871A-B9E001BFD1FE}" dt="2022-06-29T21:28:49.503" v="2730"/>
          <ac:grpSpMkLst>
            <pc:docMk/>
            <pc:sldMk cId="2753634512" sldId="269"/>
            <ac:grpSpMk id="14" creationId="{FB4621DB-5ECA-6B26-530C-C9F0F4387C59}"/>
          </ac:grpSpMkLst>
        </pc:grpChg>
        <pc:graphicFrameChg chg="add del mod modGraphic">
          <ac:chgData name="Nicole Neely" userId="fdfbc51a35c1b4e8" providerId="LiveId" clId="{42C6044A-1D79-4BD2-871A-B9E001BFD1FE}" dt="2022-07-05T23:32:58.676" v="7145" actId="478"/>
          <ac:graphicFrameMkLst>
            <pc:docMk/>
            <pc:sldMk cId="2753634512" sldId="269"/>
            <ac:graphicFrameMk id="2" creationId="{72C70757-2353-5AA1-0727-82DF26AEA04E}"/>
          </ac:graphicFrameMkLst>
        </pc:graphicFrameChg>
        <pc:graphicFrameChg chg="add mod modGraphic">
          <ac:chgData name="Nicole Neely" userId="fdfbc51a35c1b4e8" providerId="LiveId" clId="{42C6044A-1D79-4BD2-871A-B9E001BFD1FE}" dt="2022-07-05T23:32:36.505" v="7140"/>
          <ac:graphicFrameMkLst>
            <pc:docMk/>
            <pc:sldMk cId="2753634512" sldId="269"/>
            <ac:graphicFrameMk id="8" creationId="{0F908F70-C338-6B96-6BD7-C83CCC219402}"/>
          </ac:graphicFrameMkLst>
        </pc:graphicFrameChg>
        <pc:picChg chg="add del mod modCrop">
          <ac:chgData name="Nicole Neely" userId="fdfbc51a35c1b4e8" providerId="LiveId" clId="{42C6044A-1D79-4BD2-871A-B9E001BFD1FE}" dt="2022-07-05T23:35:03.564" v="7164" actId="478"/>
          <ac:picMkLst>
            <pc:docMk/>
            <pc:sldMk cId="2753634512" sldId="269"/>
            <ac:picMk id="4" creationId="{66DB1681-DFD7-97F0-85DF-EC25B2D2E009}"/>
          </ac:picMkLst>
        </pc:picChg>
        <pc:picChg chg="add mod modCrop">
          <ac:chgData name="Nicole Neely" userId="fdfbc51a35c1b4e8" providerId="LiveId" clId="{42C6044A-1D79-4BD2-871A-B9E001BFD1FE}" dt="2022-07-05T23:35:54.465" v="7178" actId="1038"/>
          <ac:picMkLst>
            <pc:docMk/>
            <pc:sldMk cId="2753634512" sldId="269"/>
            <ac:picMk id="6" creationId="{722C491E-0113-59BE-12C7-34921720EF87}"/>
          </ac:picMkLst>
        </pc:picChg>
        <pc:picChg chg="del">
          <ac:chgData name="Nicole Neely" userId="fdfbc51a35c1b4e8" providerId="LiveId" clId="{42C6044A-1D79-4BD2-871A-B9E001BFD1FE}" dt="2022-06-29T21:28:39.384" v="2727" actId="478"/>
          <ac:picMkLst>
            <pc:docMk/>
            <pc:sldMk cId="2753634512" sldId="269"/>
            <ac:picMk id="11" creationId="{48CFBF24-677C-7AE6-DEF8-3881F856DF92}"/>
          </ac:picMkLst>
        </pc:picChg>
        <pc:picChg chg="mod">
          <ac:chgData name="Nicole Neely" userId="fdfbc51a35c1b4e8" providerId="LiveId" clId="{42C6044A-1D79-4BD2-871A-B9E001BFD1FE}" dt="2022-06-29T21:28:49.503" v="2730"/>
          <ac:picMkLst>
            <pc:docMk/>
            <pc:sldMk cId="2753634512" sldId="269"/>
            <ac:picMk id="16" creationId="{480F87EF-E527-4410-3FD6-1BD1658E9E3E}"/>
          </ac:picMkLst>
        </pc:picChg>
        <pc:picChg chg="mod">
          <ac:chgData name="Nicole Neely" userId="fdfbc51a35c1b4e8" providerId="LiveId" clId="{42C6044A-1D79-4BD2-871A-B9E001BFD1FE}" dt="2022-06-29T21:28:49.503" v="2730"/>
          <ac:picMkLst>
            <pc:docMk/>
            <pc:sldMk cId="2753634512" sldId="269"/>
            <ac:picMk id="17" creationId="{3E614742-E72A-44C8-2EF2-DB2013892936}"/>
          </ac:picMkLst>
        </pc:picChg>
      </pc:sldChg>
      <pc:sldChg chg="addSp delSp modSp add del mod ord modNotesTx">
        <pc:chgData name="Nicole Neely" userId="fdfbc51a35c1b4e8" providerId="LiveId" clId="{42C6044A-1D79-4BD2-871A-B9E001BFD1FE}" dt="2022-07-05T23:33:25.626" v="7156" actId="2696"/>
        <pc:sldMkLst>
          <pc:docMk/>
          <pc:sldMk cId="1651281420" sldId="270"/>
        </pc:sldMkLst>
        <pc:spChg chg="add mod">
          <ac:chgData name="Nicole Neely" userId="fdfbc51a35c1b4e8" providerId="LiveId" clId="{42C6044A-1D79-4BD2-871A-B9E001BFD1FE}" dt="2022-06-29T21:31:20.939" v="2777" actId="207"/>
          <ac:spMkLst>
            <pc:docMk/>
            <pc:sldMk cId="1651281420" sldId="270"/>
            <ac:spMk id="7" creationId="{B60BCFFD-D490-4D98-CB30-54200F61A1CD}"/>
          </ac:spMkLst>
        </pc:spChg>
        <pc:spChg chg="add mod">
          <ac:chgData name="Nicole Neely" userId="fdfbc51a35c1b4e8" providerId="LiveId" clId="{42C6044A-1D79-4BD2-871A-B9E001BFD1FE}" dt="2022-07-01T19:40:03.362" v="5315" actId="20577"/>
          <ac:spMkLst>
            <pc:docMk/>
            <pc:sldMk cId="1651281420" sldId="270"/>
            <ac:spMk id="9" creationId="{7157F9D5-9B61-7A05-E088-9D024D5E1254}"/>
          </ac:spMkLst>
        </pc:spChg>
        <pc:spChg chg="add mod">
          <ac:chgData name="Nicole Neely" userId="fdfbc51a35c1b4e8" providerId="LiveId" clId="{42C6044A-1D79-4BD2-871A-B9E001BFD1FE}" dt="2022-06-30T18:00:33.092" v="2969" actId="20577"/>
          <ac:spMkLst>
            <pc:docMk/>
            <pc:sldMk cId="1651281420" sldId="270"/>
            <ac:spMk id="10" creationId="{B4B250F1-594F-21DE-CE4C-40BA5E6AE8B3}"/>
          </ac:spMkLst>
        </pc:spChg>
        <pc:spChg chg="add mod">
          <ac:chgData name="Nicole Neely" userId="fdfbc51a35c1b4e8" providerId="LiveId" clId="{42C6044A-1D79-4BD2-871A-B9E001BFD1FE}" dt="2022-06-29T21:31:17.185" v="2776"/>
          <ac:spMkLst>
            <pc:docMk/>
            <pc:sldMk cId="1651281420" sldId="270"/>
            <ac:spMk id="12" creationId="{AFF9C8B5-A7AE-3859-7EA0-FFB630D4BDBC}"/>
          </ac:spMkLst>
        </pc:spChg>
        <pc:spChg chg="del">
          <ac:chgData name="Nicole Neely" userId="fdfbc51a35c1b4e8" providerId="LiveId" clId="{42C6044A-1D79-4BD2-871A-B9E001BFD1FE}" dt="2022-06-29T21:31:09.632" v="2774" actId="478"/>
          <ac:spMkLst>
            <pc:docMk/>
            <pc:sldMk cId="1651281420" sldId="270"/>
            <ac:spMk id="13" creationId="{E10FF449-8B96-4A31-E789-636CB861D471}"/>
          </ac:spMkLst>
        </pc:spChg>
        <pc:spChg chg="add mod">
          <ac:chgData name="Nicole Neely" userId="fdfbc51a35c1b4e8" providerId="LiveId" clId="{42C6044A-1D79-4BD2-871A-B9E001BFD1FE}" dt="2022-06-29T21:31:17.185" v="2776"/>
          <ac:spMkLst>
            <pc:docMk/>
            <pc:sldMk cId="1651281420" sldId="270"/>
            <ac:spMk id="14" creationId="{67021D3E-2969-D019-4278-CF981CDD9C38}"/>
          </ac:spMkLst>
        </pc:spChg>
        <pc:spChg chg="add mod">
          <ac:chgData name="Nicole Neely" userId="fdfbc51a35c1b4e8" providerId="LiveId" clId="{42C6044A-1D79-4BD2-871A-B9E001BFD1FE}" dt="2022-06-29T21:31:17.185" v="2776"/>
          <ac:spMkLst>
            <pc:docMk/>
            <pc:sldMk cId="1651281420" sldId="270"/>
            <ac:spMk id="20" creationId="{B6090DDB-93D3-B338-B58C-17E0F8C8459F}"/>
          </ac:spMkLst>
        </pc:spChg>
        <pc:spChg chg="add mod">
          <ac:chgData name="Nicole Neely" userId="fdfbc51a35c1b4e8" providerId="LiveId" clId="{42C6044A-1D79-4BD2-871A-B9E001BFD1FE}" dt="2022-06-29T21:31:40.159" v="2790" actId="20577"/>
          <ac:spMkLst>
            <pc:docMk/>
            <pc:sldMk cId="1651281420" sldId="270"/>
            <ac:spMk id="21" creationId="{7055E198-A5CC-4C7F-C7A7-1B318D101EF6}"/>
          </ac:spMkLst>
        </pc:spChg>
        <pc:grpChg chg="add mod">
          <ac:chgData name="Nicole Neely" userId="fdfbc51a35c1b4e8" providerId="LiveId" clId="{42C6044A-1D79-4BD2-871A-B9E001BFD1FE}" dt="2022-06-29T21:31:17.185" v="2776"/>
          <ac:grpSpMkLst>
            <pc:docMk/>
            <pc:sldMk cId="1651281420" sldId="270"/>
            <ac:grpSpMk id="15" creationId="{34402C8F-26C7-0F84-8C75-7ABD07FD6F87}"/>
          </ac:grpSpMkLst>
        </pc:grpChg>
        <pc:grpChg chg="mod">
          <ac:chgData name="Nicole Neely" userId="fdfbc51a35c1b4e8" providerId="LiveId" clId="{42C6044A-1D79-4BD2-871A-B9E001BFD1FE}" dt="2022-06-29T21:31:17.185" v="2776"/>
          <ac:grpSpMkLst>
            <pc:docMk/>
            <pc:sldMk cId="1651281420" sldId="270"/>
            <ac:grpSpMk id="16" creationId="{92B4D2B0-E3D5-0EE1-A09C-7D3809617BCA}"/>
          </ac:grpSpMkLst>
        </pc:grpChg>
        <pc:graphicFrameChg chg="add mod">
          <ac:chgData name="Nicole Neely" userId="fdfbc51a35c1b4e8" providerId="LiveId" clId="{42C6044A-1D79-4BD2-871A-B9E001BFD1FE}" dt="2022-06-29T21:31:17.185" v="2776"/>
          <ac:graphicFrameMkLst>
            <pc:docMk/>
            <pc:sldMk cId="1651281420" sldId="270"/>
            <ac:graphicFrameMk id="8" creationId="{0C8B69AD-D706-38F9-F5BA-8D3A0B1D39B0}"/>
          </ac:graphicFrameMkLst>
        </pc:graphicFrameChg>
        <pc:picChg chg="del">
          <ac:chgData name="Nicole Neely" userId="fdfbc51a35c1b4e8" providerId="LiveId" clId="{42C6044A-1D79-4BD2-871A-B9E001BFD1FE}" dt="2022-06-29T21:31:07.358" v="2773" actId="478"/>
          <ac:picMkLst>
            <pc:docMk/>
            <pc:sldMk cId="1651281420" sldId="270"/>
            <ac:picMk id="11" creationId="{48CFBF24-677C-7AE6-DEF8-3881F856DF92}"/>
          </ac:picMkLst>
        </pc:picChg>
        <pc:picChg chg="mod">
          <ac:chgData name="Nicole Neely" userId="fdfbc51a35c1b4e8" providerId="LiveId" clId="{42C6044A-1D79-4BD2-871A-B9E001BFD1FE}" dt="2022-06-29T21:31:17.185" v="2776"/>
          <ac:picMkLst>
            <pc:docMk/>
            <pc:sldMk cId="1651281420" sldId="270"/>
            <ac:picMk id="17" creationId="{4DBE2DAE-5B2D-0998-A63A-214D546E9CA9}"/>
          </ac:picMkLst>
        </pc:picChg>
        <pc:picChg chg="mod">
          <ac:chgData name="Nicole Neely" userId="fdfbc51a35c1b4e8" providerId="LiveId" clId="{42C6044A-1D79-4BD2-871A-B9E001BFD1FE}" dt="2022-06-29T21:31:17.185" v="2776"/>
          <ac:picMkLst>
            <pc:docMk/>
            <pc:sldMk cId="1651281420" sldId="270"/>
            <ac:picMk id="18" creationId="{CA409137-395C-3BB2-17F6-A94E4DF0F5CE}"/>
          </ac:picMkLst>
        </pc:picChg>
        <pc:picChg chg="mod">
          <ac:chgData name="Nicole Neely" userId="fdfbc51a35c1b4e8" providerId="LiveId" clId="{42C6044A-1D79-4BD2-871A-B9E001BFD1FE}" dt="2022-06-29T21:31:17.185" v="2776"/>
          <ac:picMkLst>
            <pc:docMk/>
            <pc:sldMk cId="1651281420" sldId="270"/>
            <ac:picMk id="19" creationId="{DF927214-09F0-5CAE-83E1-BCE0B0C5E6DE}"/>
          </ac:picMkLst>
        </pc:picChg>
      </pc:sldChg>
      <pc:sldChg chg="addSp delSp modSp add del mod modNotesTx">
        <pc:chgData name="Nicole Neely" userId="fdfbc51a35c1b4e8" providerId="LiveId" clId="{42C6044A-1D79-4BD2-871A-B9E001BFD1FE}" dt="2022-07-04T17:37:49.005" v="6283" actId="2696"/>
        <pc:sldMkLst>
          <pc:docMk/>
          <pc:sldMk cId="3879162380" sldId="271"/>
        </pc:sldMkLst>
        <pc:spChg chg="add del mod">
          <ac:chgData name="Nicole Neely" userId="fdfbc51a35c1b4e8" providerId="LiveId" clId="{42C6044A-1D79-4BD2-871A-B9E001BFD1FE}" dt="2022-06-29T21:32:51.808" v="2799" actId="478"/>
          <ac:spMkLst>
            <pc:docMk/>
            <pc:sldMk cId="3879162380" sldId="271"/>
            <ac:spMk id="7" creationId="{B60BCFFD-D490-4D98-CB30-54200F61A1CD}"/>
          </ac:spMkLst>
        </pc:spChg>
        <pc:spChg chg="add del">
          <ac:chgData name="Nicole Neely" userId="fdfbc51a35c1b4e8" providerId="LiveId" clId="{42C6044A-1D79-4BD2-871A-B9E001BFD1FE}" dt="2022-06-29T21:32:55.887" v="2800" actId="478"/>
          <ac:spMkLst>
            <pc:docMk/>
            <pc:sldMk cId="3879162380" sldId="271"/>
            <ac:spMk id="9" creationId="{7157F9D5-9B61-7A05-E088-9D024D5E1254}"/>
          </ac:spMkLst>
        </pc:spChg>
        <pc:spChg chg="add del">
          <ac:chgData name="Nicole Neely" userId="fdfbc51a35c1b4e8" providerId="LiveId" clId="{42C6044A-1D79-4BD2-871A-B9E001BFD1FE}" dt="2022-06-29T21:32:55.887" v="2800" actId="478"/>
          <ac:spMkLst>
            <pc:docMk/>
            <pc:sldMk cId="3879162380" sldId="271"/>
            <ac:spMk id="10" creationId="{B4B250F1-594F-21DE-CE4C-40BA5E6AE8B3}"/>
          </ac:spMkLst>
        </pc:spChg>
        <pc:spChg chg="add del">
          <ac:chgData name="Nicole Neely" userId="fdfbc51a35c1b4e8" providerId="LiveId" clId="{42C6044A-1D79-4BD2-871A-B9E001BFD1FE}" dt="2022-06-29T21:32:49.486" v="2797" actId="478"/>
          <ac:spMkLst>
            <pc:docMk/>
            <pc:sldMk cId="3879162380" sldId="271"/>
            <ac:spMk id="12" creationId="{AFF9C8B5-A7AE-3859-7EA0-FFB630D4BDBC}"/>
          </ac:spMkLst>
        </pc:spChg>
        <pc:spChg chg="add del">
          <ac:chgData name="Nicole Neely" userId="fdfbc51a35c1b4e8" providerId="LiveId" clId="{42C6044A-1D79-4BD2-871A-B9E001BFD1FE}" dt="2022-06-29T21:32:58.247" v="2801" actId="478"/>
          <ac:spMkLst>
            <pc:docMk/>
            <pc:sldMk cId="3879162380" sldId="271"/>
            <ac:spMk id="14" creationId="{67021D3E-2969-D019-4278-CF981CDD9C38}"/>
          </ac:spMkLst>
        </pc:spChg>
        <pc:spChg chg="add del">
          <ac:chgData name="Nicole Neely" userId="fdfbc51a35c1b4e8" providerId="LiveId" clId="{42C6044A-1D79-4BD2-871A-B9E001BFD1FE}" dt="2022-06-29T21:32:58.247" v="2801" actId="478"/>
          <ac:spMkLst>
            <pc:docMk/>
            <pc:sldMk cId="3879162380" sldId="271"/>
            <ac:spMk id="20" creationId="{B6090DDB-93D3-B338-B58C-17E0F8C8459F}"/>
          </ac:spMkLst>
        </pc:spChg>
        <pc:spChg chg="add del">
          <ac:chgData name="Nicole Neely" userId="fdfbc51a35c1b4e8" providerId="LiveId" clId="{42C6044A-1D79-4BD2-871A-B9E001BFD1FE}" dt="2022-06-29T21:32:55.887" v="2800" actId="478"/>
          <ac:spMkLst>
            <pc:docMk/>
            <pc:sldMk cId="3879162380" sldId="271"/>
            <ac:spMk id="21" creationId="{7055E198-A5CC-4C7F-C7A7-1B318D101EF6}"/>
          </ac:spMkLst>
        </pc:spChg>
        <pc:spChg chg="add mod">
          <ac:chgData name="Nicole Neely" userId="fdfbc51a35c1b4e8" providerId="LiveId" clId="{42C6044A-1D79-4BD2-871A-B9E001BFD1FE}" dt="2022-07-04T17:06:51.782" v="6231" actId="20577"/>
          <ac:spMkLst>
            <pc:docMk/>
            <pc:sldMk cId="3879162380" sldId="271"/>
            <ac:spMk id="22" creationId="{5F9C0E92-A4B8-8C70-7D11-492957690734}"/>
          </ac:spMkLst>
        </pc:spChg>
        <pc:spChg chg="add mod">
          <ac:chgData name="Nicole Neely" userId="fdfbc51a35c1b4e8" providerId="LiveId" clId="{42C6044A-1D79-4BD2-871A-B9E001BFD1FE}" dt="2022-06-30T18:02:49.278" v="3572" actId="20577"/>
          <ac:spMkLst>
            <pc:docMk/>
            <pc:sldMk cId="3879162380" sldId="271"/>
            <ac:spMk id="23" creationId="{74EB9600-514D-B790-493D-CE78866C73EC}"/>
          </ac:spMkLst>
        </pc:spChg>
        <pc:spChg chg="add del">
          <ac:chgData name="Nicole Neely" userId="fdfbc51a35c1b4e8" providerId="LiveId" clId="{42C6044A-1D79-4BD2-871A-B9E001BFD1FE}" dt="2022-06-29T21:32:34.991" v="2795" actId="478"/>
          <ac:spMkLst>
            <pc:docMk/>
            <pc:sldMk cId="3879162380" sldId="271"/>
            <ac:spMk id="27" creationId="{9F4444CE-BC8D-4D61-B303-4C05614E62AB}"/>
          </ac:spMkLst>
        </pc:spChg>
        <pc:spChg chg="add del">
          <ac:chgData name="Nicole Neely" userId="fdfbc51a35c1b4e8" providerId="LiveId" clId="{42C6044A-1D79-4BD2-871A-B9E001BFD1FE}" dt="2022-06-29T21:32:34.991" v="2795" actId="478"/>
          <ac:spMkLst>
            <pc:docMk/>
            <pc:sldMk cId="3879162380" sldId="271"/>
            <ac:spMk id="28" creationId="{73772B81-181F-48B7-8826-4D9686D15DF5}"/>
          </ac:spMkLst>
        </pc:spChg>
        <pc:spChg chg="add del">
          <ac:chgData name="Nicole Neely" userId="fdfbc51a35c1b4e8" providerId="LiveId" clId="{42C6044A-1D79-4BD2-871A-B9E001BFD1FE}" dt="2022-06-29T21:32:34.991" v="2795" actId="478"/>
          <ac:spMkLst>
            <pc:docMk/>
            <pc:sldMk cId="3879162380" sldId="271"/>
            <ac:spMk id="29" creationId="{B2205F6E-03C6-4E92-877C-E2482F6599AA}"/>
          </ac:spMkLst>
        </pc:spChg>
        <pc:grpChg chg="add del">
          <ac:chgData name="Nicole Neely" userId="fdfbc51a35c1b4e8" providerId="LiveId" clId="{42C6044A-1D79-4BD2-871A-B9E001BFD1FE}" dt="2022-06-29T21:32:55.887" v="2800" actId="478"/>
          <ac:grpSpMkLst>
            <pc:docMk/>
            <pc:sldMk cId="3879162380" sldId="271"/>
            <ac:grpSpMk id="15" creationId="{34402C8F-26C7-0F84-8C75-7ABD07FD6F87}"/>
          </ac:grpSpMkLst>
        </pc:grpChg>
        <pc:graphicFrameChg chg="add del">
          <ac:chgData name="Nicole Neely" userId="fdfbc51a35c1b4e8" providerId="LiveId" clId="{42C6044A-1D79-4BD2-871A-B9E001BFD1FE}" dt="2022-06-29T21:32:40.295" v="2796" actId="478"/>
          <ac:graphicFrameMkLst>
            <pc:docMk/>
            <pc:sldMk cId="3879162380" sldId="271"/>
            <ac:graphicFrameMk id="8" creationId="{0C8B69AD-D706-38F9-F5BA-8D3A0B1D39B0}"/>
          </ac:graphicFrameMkLst>
        </pc:graphicFrameChg>
        <pc:graphicFrameChg chg="add mod">
          <ac:chgData name="Nicole Neely" userId="fdfbc51a35c1b4e8" providerId="LiveId" clId="{42C6044A-1D79-4BD2-871A-B9E001BFD1FE}" dt="2022-06-30T18:09:30.376" v="3844"/>
          <ac:graphicFrameMkLst>
            <pc:docMk/>
            <pc:sldMk cId="3879162380" sldId="271"/>
            <ac:graphicFrameMk id="24" creationId="{50B21F4C-4ED4-8BC4-BACB-66731D5D8A7C}"/>
          </ac:graphicFrameMkLst>
        </pc:graphicFrameChg>
        <pc:graphicFrameChg chg="add mod">
          <ac:chgData name="Nicole Neely" userId="fdfbc51a35c1b4e8" providerId="LiveId" clId="{42C6044A-1D79-4BD2-871A-B9E001BFD1FE}" dt="2022-06-30T18:10:04.525" v="3847"/>
          <ac:graphicFrameMkLst>
            <pc:docMk/>
            <pc:sldMk cId="3879162380" sldId="271"/>
            <ac:graphicFrameMk id="25" creationId="{2551DA62-153D-0DAC-4847-D4E91CF59E9A}"/>
          </ac:graphicFrameMkLst>
        </pc:graphicFrameChg>
      </pc:sldChg>
      <pc:sldChg chg="addSp delSp modSp add mod ord modNotesTx">
        <pc:chgData name="Nicole Neely" userId="fdfbc51a35c1b4e8" providerId="LiveId" clId="{42C6044A-1D79-4BD2-871A-B9E001BFD1FE}" dt="2022-07-06T20:28:35.869" v="7403" actId="20577"/>
        <pc:sldMkLst>
          <pc:docMk/>
          <pc:sldMk cId="3755932021" sldId="272"/>
        </pc:sldMkLst>
        <pc:spChg chg="add mod">
          <ac:chgData name="Nicole Neely" userId="fdfbc51a35c1b4e8" providerId="LiveId" clId="{42C6044A-1D79-4BD2-871A-B9E001BFD1FE}" dt="2022-06-29T21:36:17.896" v="2816" actId="207"/>
          <ac:spMkLst>
            <pc:docMk/>
            <pc:sldMk cId="3755932021" sldId="272"/>
            <ac:spMk id="9" creationId="{8AA1722B-BA56-0339-C156-E22F33F35C97}"/>
          </ac:spMkLst>
        </pc:spChg>
        <pc:spChg chg="add mod">
          <ac:chgData name="Nicole Neely" userId="fdfbc51a35c1b4e8" providerId="LiveId" clId="{42C6044A-1D79-4BD2-871A-B9E001BFD1FE}" dt="2022-07-05T23:36:24.342" v="7183"/>
          <ac:spMkLst>
            <pc:docMk/>
            <pc:sldMk cId="3755932021" sldId="272"/>
            <ac:spMk id="11" creationId="{BF8EBBF4-0495-9094-CE8D-6FB782E810E9}"/>
          </ac:spMkLst>
        </pc:spChg>
        <pc:spChg chg="add mod">
          <ac:chgData name="Nicole Neely" userId="fdfbc51a35c1b4e8" providerId="LiveId" clId="{42C6044A-1D79-4BD2-871A-B9E001BFD1FE}" dt="2022-07-05T23:36:27.033" v="7184" actId="1076"/>
          <ac:spMkLst>
            <pc:docMk/>
            <pc:sldMk cId="3755932021" sldId="272"/>
            <ac:spMk id="12" creationId="{D943650B-978A-B410-B7C6-88B71C8F7B3D}"/>
          </ac:spMkLst>
        </pc:spChg>
        <pc:spChg chg="add del mod">
          <ac:chgData name="Nicole Neely" userId="fdfbc51a35c1b4e8" providerId="LiveId" clId="{42C6044A-1D79-4BD2-871A-B9E001BFD1FE}" dt="2022-07-05T23:36:10.887" v="7179" actId="478"/>
          <ac:spMkLst>
            <pc:docMk/>
            <pc:sldMk cId="3755932021" sldId="272"/>
            <ac:spMk id="13" creationId="{7B62180A-6DC6-A913-9E12-47BCCEFA6643}"/>
          </ac:spMkLst>
        </pc:spChg>
        <pc:spChg chg="add del mod">
          <ac:chgData name="Nicole Neely" userId="fdfbc51a35c1b4e8" providerId="LiveId" clId="{42C6044A-1D79-4BD2-871A-B9E001BFD1FE}" dt="2022-07-05T23:36:43.748" v="7187" actId="478"/>
          <ac:spMkLst>
            <pc:docMk/>
            <pc:sldMk cId="3755932021" sldId="272"/>
            <ac:spMk id="19" creationId="{24B0B855-8BCB-5AE8-B405-20A598F57CA3}"/>
          </ac:spMkLst>
        </pc:spChg>
        <pc:spChg chg="del">
          <ac:chgData name="Nicole Neely" userId="fdfbc51a35c1b4e8" providerId="LiveId" clId="{42C6044A-1D79-4BD2-871A-B9E001BFD1FE}" dt="2022-06-29T21:35:53.544" v="2810" actId="478"/>
          <ac:spMkLst>
            <pc:docMk/>
            <pc:sldMk cId="3755932021" sldId="272"/>
            <ac:spMk id="22" creationId="{5F9C0E92-A4B8-8C70-7D11-492957690734}"/>
          </ac:spMkLst>
        </pc:spChg>
        <pc:spChg chg="del">
          <ac:chgData name="Nicole Neely" userId="fdfbc51a35c1b4e8" providerId="LiveId" clId="{42C6044A-1D79-4BD2-871A-B9E001BFD1FE}" dt="2022-06-29T21:35:51.799" v="2809" actId="478"/>
          <ac:spMkLst>
            <pc:docMk/>
            <pc:sldMk cId="3755932021" sldId="272"/>
            <ac:spMk id="23" creationId="{74EB9600-514D-B790-493D-CE78866C73EC}"/>
          </ac:spMkLst>
        </pc:spChg>
        <pc:grpChg chg="add del mod">
          <ac:chgData name="Nicole Neely" userId="fdfbc51a35c1b4e8" providerId="LiveId" clId="{42C6044A-1D79-4BD2-871A-B9E001BFD1FE}" dt="2022-07-05T23:36:10.887" v="7179" actId="478"/>
          <ac:grpSpMkLst>
            <pc:docMk/>
            <pc:sldMk cId="3755932021" sldId="272"/>
            <ac:grpSpMk id="14" creationId="{F91F700D-BBC0-54EE-56EE-D280EE1BC97A}"/>
          </ac:grpSpMkLst>
        </pc:grpChg>
        <pc:graphicFrameChg chg="add mod modGraphic">
          <ac:chgData name="Nicole Neely" userId="fdfbc51a35c1b4e8" providerId="LiveId" clId="{42C6044A-1D79-4BD2-871A-B9E001BFD1FE}" dt="2022-07-05T23:36:41.111" v="7186"/>
          <ac:graphicFrameMkLst>
            <pc:docMk/>
            <pc:sldMk cId="3755932021" sldId="272"/>
            <ac:graphicFrameMk id="10" creationId="{CBAEE91D-A2AD-9C16-CD7B-883A765FEC70}"/>
          </ac:graphicFrameMkLst>
        </pc:graphicFrameChg>
        <pc:graphicFrameChg chg="del">
          <ac:chgData name="Nicole Neely" userId="fdfbc51a35c1b4e8" providerId="LiveId" clId="{42C6044A-1D79-4BD2-871A-B9E001BFD1FE}" dt="2022-06-29T21:35:55.045" v="2811" actId="478"/>
          <ac:graphicFrameMkLst>
            <pc:docMk/>
            <pc:sldMk cId="3755932021" sldId="272"/>
            <ac:graphicFrameMk id="24" creationId="{50B21F4C-4ED4-8BC4-BACB-66731D5D8A7C}"/>
          </ac:graphicFrameMkLst>
        </pc:graphicFrameChg>
        <pc:graphicFrameChg chg="del">
          <ac:chgData name="Nicole Neely" userId="fdfbc51a35c1b4e8" providerId="LiveId" clId="{42C6044A-1D79-4BD2-871A-B9E001BFD1FE}" dt="2022-06-29T21:35:56.262" v="2812" actId="478"/>
          <ac:graphicFrameMkLst>
            <pc:docMk/>
            <pc:sldMk cId="3755932021" sldId="272"/>
            <ac:graphicFrameMk id="25" creationId="{2551DA62-153D-0DAC-4847-D4E91CF59E9A}"/>
          </ac:graphicFrameMkLst>
        </pc:graphicFrameChg>
        <pc:picChg chg="add mod">
          <ac:chgData name="Nicole Neely" userId="fdfbc51a35c1b4e8" providerId="LiveId" clId="{42C6044A-1D79-4BD2-871A-B9E001BFD1FE}" dt="2022-07-05T23:37:26.350" v="7202" actId="1037"/>
          <ac:picMkLst>
            <pc:docMk/>
            <pc:sldMk cId="3755932021" sldId="272"/>
            <ac:picMk id="3" creationId="{FFF48B25-1664-59A4-BDC3-11A51872EF42}"/>
          </ac:picMkLst>
        </pc:picChg>
        <pc:picChg chg="mod">
          <ac:chgData name="Nicole Neely" userId="fdfbc51a35c1b4e8" providerId="LiveId" clId="{42C6044A-1D79-4BD2-871A-B9E001BFD1FE}" dt="2022-06-29T21:36:10.403" v="2815"/>
          <ac:picMkLst>
            <pc:docMk/>
            <pc:sldMk cId="3755932021" sldId="272"/>
            <ac:picMk id="15" creationId="{68FE9D43-BC0B-9229-2A14-C4D803BC852C}"/>
          </ac:picMkLst>
        </pc:picChg>
        <pc:picChg chg="mod">
          <ac:chgData name="Nicole Neely" userId="fdfbc51a35c1b4e8" providerId="LiveId" clId="{42C6044A-1D79-4BD2-871A-B9E001BFD1FE}" dt="2022-06-29T21:36:10.403" v="2815"/>
          <ac:picMkLst>
            <pc:docMk/>
            <pc:sldMk cId="3755932021" sldId="272"/>
            <ac:picMk id="16" creationId="{34329EB8-0481-6EE4-1D77-86A75BED5228}"/>
          </ac:picMkLst>
        </pc:picChg>
        <pc:picChg chg="mod">
          <ac:chgData name="Nicole Neely" userId="fdfbc51a35c1b4e8" providerId="LiveId" clId="{42C6044A-1D79-4BD2-871A-B9E001BFD1FE}" dt="2022-06-29T21:36:10.403" v="2815"/>
          <ac:picMkLst>
            <pc:docMk/>
            <pc:sldMk cId="3755932021" sldId="272"/>
            <ac:picMk id="17" creationId="{CE898819-55ED-A7CB-7A2F-CE57746B1793}"/>
          </ac:picMkLst>
        </pc:picChg>
        <pc:picChg chg="mod">
          <ac:chgData name="Nicole Neely" userId="fdfbc51a35c1b4e8" providerId="LiveId" clId="{42C6044A-1D79-4BD2-871A-B9E001BFD1FE}" dt="2022-06-29T21:36:10.403" v="2815"/>
          <ac:picMkLst>
            <pc:docMk/>
            <pc:sldMk cId="3755932021" sldId="272"/>
            <ac:picMk id="18" creationId="{689A831E-3D37-7D89-B19F-87E8CBA516A8}"/>
          </ac:picMkLst>
        </pc:picChg>
      </pc:sldChg>
      <pc:sldChg chg="addSp modSp add del mod ord modNotesTx">
        <pc:chgData name="Nicole Neely" userId="fdfbc51a35c1b4e8" providerId="LiveId" clId="{42C6044A-1D79-4BD2-871A-B9E001BFD1FE}" dt="2022-07-05T23:36:52.910" v="7190" actId="2696"/>
        <pc:sldMkLst>
          <pc:docMk/>
          <pc:sldMk cId="1107545282" sldId="273"/>
        </pc:sldMkLst>
        <pc:spChg chg="mod">
          <ac:chgData name="Nicole Neely" userId="fdfbc51a35c1b4e8" providerId="LiveId" clId="{42C6044A-1D79-4BD2-871A-B9E001BFD1FE}" dt="2022-06-29T21:36:39.295" v="2820"/>
          <ac:spMkLst>
            <pc:docMk/>
            <pc:sldMk cId="1107545282" sldId="273"/>
            <ac:spMk id="8" creationId="{3B9B6DD9-951E-D8C0-FE74-03EC72544EE3}"/>
          </ac:spMkLst>
        </pc:spChg>
        <pc:spChg chg="mod">
          <ac:chgData name="Nicole Neely" userId="fdfbc51a35c1b4e8" providerId="LiveId" clId="{42C6044A-1D79-4BD2-871A-B9E001BFD1FE}" dt="2022-06-29T21:36:39.295" v="2820"/>
          <ac:spMkLst>
            <pc:docMk/>
            <pc:sldMk cId="1107545282" sldId="273"/>
            <ac:spMk id="9" creationId="{299D29CF-40FD-858F-5957-15157E315C21}"/>
          </ac:spMkLst>
        </pc:spChg>
        <pc:spChg chg="mod">
          <ac:chgData name="Nicole Neely" userId="fdfbc51a35c1b4e8" providerId="LiveId" clId="{42C6044A-1D79-4BD2-871A-B9E001BFD1FE}" dt="2022-06-29T21:36:39.295" v="2820"/>
          <ac:spMkLst>
            <pc:docMk/>
            <pc:sldMk cId="1107545282" sldId="273"/>
            <ac:spMk id="10" creationId="{9E7706EF-4E7A-8D5C-0425-3B0684B30422}"/>
          </ac:spMkLst>
        </pc:spChg>
        <pc:spChg chg="mod">
          <ac:chgData name="Nicole Neely" userId="fdfbc51a35c1b4e8" providerId="LiveId" clId="{42C6044A-1D79-4BD2-871A-B9E001BFD1FE}" dt="2022-06-29T21:36:39.295" v="2820"/>
          <ac:spMkLst>
            <pc:docMk/>
            <pc:sldMk cId="1107545282" sldId="273"/>
            <ac:spMk id="11" creationId="{5D72F406-F908-33CC-36D5-55D3A4E49F75}"/>
          </ac:spMkLst>
        </pc:spChg>
        <pc:spChg chg="mod">
          <ac:chgData name="Nicole Neely" userId="fdfbc51a35c1b4e8" providerId="LiveId" clId="{42C6044A-1D79-4BD2-871A-B9E001BFD1FE}" dt="2022-06-29T21:36:39.295" v="2820"/>
          <ac:spMkLst>
            <pc:docMk/>
            <pc:sldMk cId="1107545282" sldId="273"/>
            <ac:spMk id="12" creationId="{5ADAF6A2-C893-1B52-2DCD-01BC3DD2B6F1}"/>
          </ac:spMkLst>
        </pc:spChg>
        <pc:spChg chg="add mod">
          <ac:chgData name="Nicole Neely" userId="fdfbc51a35c1b4e8" providerId="LiveId" clId="{42C6044A-1D79-4BD2-871A-B9E001BFD1FE}" dt="2022-06-29T21:36:45.774" v="2821" actId="207"/>
          <ac:spMkLst>
            <pc:docMk/>
            <pc:sldMk cId="1107545282" sldId="273"/>
            <ac:spMk id="16" creationId="{167C2E3E-2A59-B198-49EF-34C057A169FD}"/>
          </ac:spMkLst>
        </pc:spChg>
        <pc:spChg chg="add mod">
          <ac:chgData name="Nicole Neely" userId="fdfbc51a35c1b4e8" providerId="LiveId" clId="{42C6044A-1D79-4BD2-871A-B9E001BFD1FE}" dt="2022-07-05T23:36:18.732" v="7181" actId="1076"/>
          <ac:spMkLst>
            <pc:docMk/>
            <pc:sldMk cId="1107545282" sldId="273"/>
            <ac:spMk id="18" creationId="{16D77312-2942-AFB1-75C8-DB01D2D9D68B}"/>
          </ac:spMkLst>
        </pc:spChg>
        <pc:spChg chg="add mod">
          <ac:chgData name="Nicole Neely" userId="fdfbc51a35c1b4e8" providerId="LiveId" clId="{42C6044A-1D79-4BD2-871A-B9E001BFD1FE}" dt="2022-06-29T21:36:39.295" v="2820"/>
          <ac:spMkLst>
            <pc:docMk/>
            <pc:sldMk cId="1107545282" sldId="273"/>
            <ac:spMk id="19" creationId="{DE43316E-58CD-D098-C71D-56606CCC6126}"/>
          </ac:spMkLst>
        </pc:spChg>
        <pc:spChg chg="add mod">
          <ac:chgData name="Nicole Neely" userId="fdfbc51a35c1b4e8" providerId="LiveId" clId="{42C6044A-1D79-4BD2-871A-B9E001BFD1FE}" dt="2022-06-29T21:36:39.295" v="2820"/>
          <ac:spMkLst>
            <pc:docMk/>
            <pc:sldMk cId="1107545282" sldId="273"/>
            <ac:spMk id="20" creationId="{1BC7324C-3E53-28DB-1C51-BCCF80B0FE57}"/>
          </ac:spMkLst>
        </pc:spChg>
        <pc:spChg chg="add mod">
          <ac:chgData name="Nicole Neely" userId="fdfbc51a35c1b4e8" providerId="LiveId" clId="{42C6044A-1D79-4BD2-871A-B9E001BFD1FE}" dt="2022-06-29T21:36:39.295" v="2820"/>
          <ac:spMkLst>
            <pc:docMk/>
            <pc:sldMk cId="1107545282" sldId="273"/>
            <ac:spMk id="21" creationId="{31C4A14C-BBE6-1036-F205-DA5EADF591ED}"/>
          </ac:spMkLst>
        </pc:spChg>
        <pc:grpChg chg="add mod">
          <ac:chgData name="Nicole Neely" userId="fdfbc51a35c1b4e8" providerId="LiveId" clId="{42C6044A-1D79-4BD2-871A-B9E001BFD1FE}" dt="2022-06-29T21:36:39.295" v="2820"/>
          <ac:grpSpMkLst>
            <pc:docMk/>
            <pc:sldMk cId="1107545282" sldId="273"/>
            <ac:grpSpMk id="5" creationId="{41D0F252-323B-86FC-3CBD-582B728BCE7C}"/>
          </ac:grpSpMkLst>
        </pc:grpChg>
        <pc:grpChg chg="mod">
          <ac:chgData name="Nicole Neely" userId="fdfbc51a35c1b4e8" providerId="LiveId" clId="{42C6044A-1D79-4BD2-871A-B9E001BFD1FE}" dt="2022-06-29T21:36:39.295" v="2820"/>
          <ac:grpSpMkLst>
            <pc:docMk/>
            <pc:sldMk cId="1107545282" sldId="273"/>
            <ac:grpSpMk id="6" creationId="{D66C655A-8CE6-31BA-4999-283AF34C33E5}"/>
          </ac:grpSpMkLst>
        </pc:grpChg>
        <pc:grpChg chg="mod">
          <ac:chgData name="Nicole Neely" userId="fdfbc51a35c1b4e8" providerId="LiveId" clId="{42C6044A-1D79-4BD2-871A-B9E001BFD1FE}" dt="2022-06-29T21:36:39.295" v="2820"/>
          <ac:grpSpMkLst>
            <pc:docMk/>
            <pc:sldMk cId="1107545282" sldId="273"/>
            <ac:grpSpMk id="7" creationId="{E1E30653-FB98-0850-2802-880769FBC859}"/>
          </ac:grpSpMkLst>
        </pc:grpChg>
        <pc:graphicFrameChg chg="add mod">
          <ac:chgData name="Nicole Neely" userId="fdfbc51a35c1b4e8" providerId="LiveId" clId="{42C6044A-1D79-4BD2-871A-B9E001BFD1FE}" dt="2022-06-29T21:36:39.295" v="2820"/>
          <ac:graphicFrameMkLst>
            <pc:docMk/>
            <pc:sldMk cId="1107545282" sldId="273"/>
            <ac:graphicFrameMk id="17" creationId="{64178E37-64EC-91B4-2E95-BB2FDD49E683}"/>
          </ac:graphicFrameMkLst>
        </pc:graphicFrameChg>
        <pc:picChg chg="mod">
          <ac:chgData name="Nicole Neely" userId="fdfbc51a35c1b4e8" providerId="LiveId" clId="{42C6044A-1D79-4BD2-871A-B9E001BFD1FE}" dt="2022-06-29T21:36:39.295" v="2820"/>
          <ac:picMkLst>
            <pc:docMk/>
            <pc:sldMk cId="1107545282" sldId="273"/>
            <ac:picMk id="13" creationId="{950BD36E-7EA4-8DB2-01BF-336CBEC3B65D}"/>
          </ac:picMkLst>
        </pc:picChg>
        <pc:picChg chg="mod">
          <ac:chgData name="Nicole Neely" userId="fdfbc51a35c1b4e8" providerId="LiveId" clId="{42C6044A-1D79-4BD2-871A-B9E001BFD1FE}" dt="2022-06-29T21:36:39.295" v="2820"/>
          <ac:picMkLst>
            <pc:docMk/>
            <pc:sldMk cId="1107545282" sldId="273"/>
            <ac:picMk id="14" creationId="{0101402A-F6E7-A129-9D50-E615B36329A0}"/>
          </ac:picMkLst>
        </pc:picChg>
        <pc:picChg chg="mod">
          <ac:chgData name="Nicole Neely" userId="fdfbc51a35c1b4e8" providerId="LiveId" clId="{42C6044A-1D79-4BD2-871A-B9E001BFD1FE}" dt="2022-06-29T21:36:39.295" v="2820"/>
          <ac:picMkLst>
            <pc:docMk/>
            <pc:sldMk cId="1107545282" sldId="273"/>
            <ac:picMk id="15" creationId="{624F2FC1-D5B9-4433-3A16-2CF6B0293509}"/>
          </ac:picMkLst>
        </pc:picChg>
      </pc:sldChg>
      <pc:sldChg chg="addSp delSp modSp add mod modNotesTx">
        <pc:chgData name="Nicole Neely" userId="fdfbc51a35c1b4e8" providerId="LiveId" clId="{42C6044A-1D79-4BD2-871A-B9E001BFD1FE}" dt="2022-07-06T20:27:46.169" v="7217" actId="20577"/>
        <pc:sldMkLst>
          <pc:docMk/>
          <pc:sldMk cId="368399843" sldId="274"/>
        </pc:sldMkLst>
        <pc:spChg chg="mod">
          <ac:chgData name="Nicole Neely" userId="fdfbc51a35c1b4e8" providerId="LiveId" clId="{42C6044A-1D79-4BD2-871A-B9E001BFD1FE}" dt="2022-06-29T21:37:03.761" v="2825"/>
          <ac:spMkLst>
            <pc:docMk/>
            <pc:sldMk cId="368399843" sldId="274"/>
            <ac:spMk id="7" creationId="{2A8E4F80-F204-C9A1-DD97-2CA3E1B0C095}"/>
          </ac:spMkLst>
        </pc:spChg>
        <pc:spChg chg="mod">
          <ac:chgData name="Nicole Neely" userId="fdfbc51a35c1b4e8" providerId="LiveId" clId="{42C6044A-1D79-4BD2-871A-B9E001BFD1FE}" dt="2022-06-29T21:37:03.761" v="2825"/>
          <ac:spMkLst>
            <pc:docMk/>
            <pc:sldMk cId="368399843" sldId="274"/>
            <ac:spMk id="8" creationId="{0A74EDD0-0B82-9CDB-C37B-D149CD03C7D3}"/>
          </ac:spMkLst>
        </pc:spChg>
        <pc:spChg chg="mod">
          <ac:chgData name="Nicole Neely" userId="fdfbc51a35c1b4e8" providerId="LiveId" clId="{42C6044A-1D79-4BD2-871A-B9E001BFD1FE}" dt="2022-06-30T17:59:21.300" v="2894" actId="14100"/>
          <ac:spMkLst>
            <pc:docMk/>
            <pc:sldMk cId="368399843" sldId="274"/>
            <ac:spMk id="16" creationId="{0402BC71-B6D8-E66A-4DDE-AF5DE6E4E7AB}"/>
          </ac:spMkLst>
        </pc:spChg>
        <pc:spChg chg="mod">
          <ac:chgData name="Nicole Neely" userId="fdfbc51a35c1b4e8" providerId="LiveId" clId="{42C6044A-1D79-4BD2-871A-B9E001BFD1FE}" dt="2022-06-29T21:37:03.761" v="2825"/>
          <ac:spMkLst>
            <pc:docMk/>
            <pc:sldMk cId="368399843" sldId="274"/>
            <ac:spMk id="19" creationId="{3BA4A0CB-A0F2-105E-D4D9-6356E2FC2A0D}"/>
          </ac:spMkLst>
        </pc:spChg>
        <pc:spChg chg="mod">
          <ac:chgData name="Nicole Neely" userId="fdfbc51a35c1b4e8" providerId="LiveId" clId="{42C6044A-1D79-4BD2-871A-B9E001BFD1FE}" dt="2022-06-29T21:37:03.761" v="2825"/>
          <ac:spMkLst>
            <pc:docMk/>
            <pc:sldMk cId="368399843" sldId="274"/>
            <ac:spMk id="20" creationId="{122B28A5-67A9-69BF-AAA8-B913D9476561}"/>
          </ac:spMkLst>
        </pc:spChg>
        <pc:spChg chg="add mod">
          <ac:chgData name="Nicole Neely" userId="fdfbc51a35c1b4e8" providerId="LiveId" clId="{42C6044A-1D79-4BD2-871A-B9E001BFD1FE}" dt="2022-07-01T19:36:07.690" v="5282" actId="1076"/>
          <ac:spMkLst>
            <pc:docMk/>
            <pc:sldMk cId="368399843" sldId="274"/>
            <ac:spMk id="23" creationId="{F8EFFF93-977E-7012-5095-DF3B8F76644D}"/>
          </ac:spMkLst>
        </pc:spChg>
        <pc:spChg chg="add mod">
          <ac:chgData name="Nicole Neely" userId="fdfbc51a35c1b4e8" providerId="LiveId" clId="{42C6044A-1D79-4BD2-871A-B9E001BFD1FE}" dt="2022-07-01T19:36:11.594" v="5283" actId="1076"/>
          <ac:spMkLst>
            <pc:docMk/>
            <pc:sldMk cId="368399843" sldId="274"/>
            <ac:spMk id="24" creationId="{F96D6B18-9CAB-FFA4-39DE-802C630AD173}"/>
          </ac:spMkLst>
        </pc:spChg>
        <pc:spChg chg="add mod">
          <ac:chgData name="Nicole Neely" userId="fdfbc51a35c1b4e8" providerId="LiveId" clId="{42C6044A-1D79-4BD2-871A-B9E001BFD1FE}" dt="2022-07-04T17:08:59.540" v="6248" actId="5793"/>
          <ac:spMkLst>
            <pc:docMk/>
            <pc:sldMk cId="368399843" sldId="274"/>
            <ac:spMk id="25" creationId="{E0613345-C35E-4D4E-FF55-5F20BFFB134C}"/>
          </ac:spMkLst>
        </pc:spChg>
        <pc:spChg chg="add mod">
          <ac:chgData name="Nicole Neely" userId="fdfbc51a35c1b4e8" providerId="LiveId" clId="{42C6044A-1D79-4BD2-871A-B9E001BFD1FE}" dt="2022-07-01T19:36:03.513" v="5281" actId="1076"/>
          <ac:spMkLst>
            <pc:docMk/>
            <pc:sldMk cId="368399843" sldId="274"/>
            <ac:spMk id="26" creationId="{A3EBC63B-0D6A-204D-5C6D-2F49C715BBCB}"/>
          </ac:spMkLst>
        </pc:spChg>
        <pc:grpChg chg="add mod">
          <ac:chgData name="Nicole Neely" userId="fdfbc51a35c1b4e8" providerId="LiveId" clId="{42C6044A-1D79-4BD2-871A-B9E001BFD1FE}" dt="2022-06-29T21:37:35.369" v="2844" actId="1038"/>
          <ac:grpSpMkLst>
            <pc:docMk/>
            <pc:sldMk cId="368399843" sldId="274"/>
            <ac:grpSpMk id="5" creationId="{CA38B664-9AF4-F267-76AB-4CAD702ED599}"/>
          </ac:grpSpMkLst>
        </pc:grpChg>
        <pc:grpChg chg="mod">
          <ac:chgData name="Nicole Neely" userId="fdfbc51a35c1b4e8" providerId="LiveId" clId="{42C6044A-1D79-4BD2-871A-B9E001BFD1FE}" dt="2022-06-29T21:37:03.761" v="2825"/>
          <ac:grpSpMkLst>
            <pc:docMk/>
            <pc:sldMk cId="368399843" sldId="274"/>
            <ac:grpSpMk id="6" creationId="{F5EE92D6-E63C-CB38-A900-6D09F30E2DFC}"/>
          </ac:grpSpMkLst>
        </pc:grpChg>
        <pc:grpChg chg="mod">
          <ac:chgData name="Nicole Neely" userId="fdfbc51a35c1b4e8" providerId="LiveId" clId="{42C6044A-1D79-4BD2-871A-B9E001BFD1FE}" dt="2022-06-29T21:37:03.761" v="2825"/>
          <ac:grpSpMkLst>
            <pc:docMk/>
            <pc:sldMk cId="368399843" sldId="274"/>
            <ac:grpSpMk id="9" creationId="{39BB953B-49AD-C3F5-535E-978CAEF620A5}"/>
          </ac:grpSpMkLst>
        </pc:grpChg>
        <pc:grpChg chg="mod">
          <ac:chgData name="Nicole Neely" userId="fdfbc51a35c1b4e8" providerId="LiveId" clId="{42C6044A-1D79-4BD2-871A-B9E001BFD1FE}" dt="2022-06-29T21:37:03.761" v="2825"/>
          <ac:grpSpMkLst>
            <pc:docMk/>
            <pc:sldMk cId="368399843" sldId="274"/>
            <ac:grpSpMk id="10" creationId="{C09D8202-FAFD-1A25-FBB5-88B1451B033D}"/>
          </ac:grpSpMkLst>
        </pc:grpChg>
        <pc:grpChg chg="mod">
          <ac:chgData name="Nicole Neely" userId="fdfbc51a35c1b4e8" providerId="LiveId" clId="{42C6044A-1D79-4BD2-871A-B9E001BFD1FE}" dt="2022-06-29T21:37:03.761" v="2825"/>
          <ac:grpSpMkLst>
            <pc:docMk/>
            <pc:sldMk cId="368399843" sldId="274"/>
            <ac:grpSpMk id="15" creationId="{0663C2E9-C639-BF4F-1E67-537CF3682C18}"/>
          </ac:grpSpMkLst>
        </pc:grpChg>
        <pc:grpChg chg="mod">
          <ac:chgData name="Nicole Neely" userId="fdfbc51a35c1b4e8" providerId="LiveId" clId="{42C6044A-1D79-4BD2-871A-B9E001BFD1FE}" dt="2022-06-29T21:37:03.761" v="2825"/>
          <ac:grpSpMkLst>
            <pc:docMk/>
            <pc:sldMk cId="368399843" sldId="274"/>
            <ac:grpSpMk id="17" creationId="{F8ADB2E7-10A1-E4FA-2F60-8B5DC3DDC7A4}"/>
          </ac:grpSpMkLst>
        </pc:grpChg>
        <pc:grpChg chg="mod">
          <ac:chgData name="Nicole Neely" userId="fdfbc51a35c1b4e8" providerId="LiveId" clId="{42C6044A-1D79-4BD2-871A-B9E001BFD1FE}" dt="2022-06-29T21:37:03.761" v="2825"/>
          <ac:grpSpMkLst>
            <pc:docMk/>
            <pc:sldMk cId="368399843" sldId="274"/>
            <ac:grpSpMk id="18" creationId="{06D58E7F-6B56-7914-16AA-5AC39C1AA71F}"/>
          </ac:grpSpMkLst>
        </pc:grpChg>
        <pc:graphicFrameChg chg="add del mod">
          <ac:chgData name="Nicole Neely" userId="fdfbc51a35c1b4e8" providerId="LiveId" clId="{42C6044A-1D79-4BD2-871A-B9E001BFD1FE}" dt="2022-06-30T17:58:58.383" v="2893" actId="478"/>
          <ac:graphicFrameMkLst>
            <pc:docMk/>
            <pc:sldMk cId="368399843" sldId="274"/>
            <ac:graphicFrameMk id="26" creationId="{42563A2C-5965-3D33-18D2-EEBBC67CF74E}"/>
          </ac:graphicFrameMkLst>
        </pc:graphicFrameChg>
        <pc:picChg chg="mod">
          <ac:chgData name="Nicole Neely" userId="fdfbc51a35c1b4e8" providerId="LiveId" clId="{42C6044A-1D79-4BD2-871A-B9E001BFD1FE}" dt="2022-06-29T21:37:03.761" v="2825"/>
          <ac:picMkLst>
            <pc:docMk/>
            <pc:sldMk cId="368399843" sldId="274"/>
            <ac:picMk id="11" creationId="{FC48ED76-CA6A-953B-37A7-515D2535E451}"/>
          </ac:picMkLst>
        </pc:picChg>
        <pc:picChg chg="mod">
          <ac:chgData name="Nicole Neely" userId="fdfbc51a35c1b4e8" providerId="LiveId" clId="{42C6044A-1D79-4BD2-871A-B9E001BFD1FE}" dt="2022-06-29T21:37:03.761" v="2825"/>
          <ac:picMkLst>
            <pc:docMk/>
            <pc:sldMk cId="368399843" sldId="274"/>
            <ac:picMk id="12" creationId="{AB47CB70-141C-8210-A287-346DFA8C849C}"/>
          </ac:picMkLst>
        </pc:picChg>
        <pc:picChg chg="mod">
          <ac:chgData name="Nicole Neely" userId="fdfbc51a35c1b4e8" providerId="LiveId" clId="{42C6044A-1D79-4BD2-871A-B9E001BFD1FE}" dt="2022-06-29T21:37:03.761" v="2825"/>
          <ac:picMkLst>
            <pc:docMk/>
            <pc:sldMk cId="368399843" sldId="274"/>
            <ac:picMk id="13" creationId="{F84B4AE8-30A9-187E-B718-985E242A10F2}"/>
          </ac:picMkLst>
        </pc:picChg>
        <pc:picChg chg="mod">
          <ac:chgData name="Nicole Neely" userId="fdfbc51a35c1b4e8" providerId="LiveId" clId="{42C6044A-1D79-4BD2-871A-B9E001BFD1FE}" dt="2022-06-29T21:37:03.761" v="2825"/>
          <ac:picMkLst>
            <pc:docMk/>
            <pc:sldMk cId="368399843" sldId="274"/>
            <ac:picMk id="14" creationId="{D0645E39-AD33-76F7-F06B-F909A9A8C98C}"/>
          </ac:picMkLst>
        </pc:picChg>
        <pc:picChg chg="mod">
          <ac:chgData name="Nicole Neely" userId="fdfbc51a35c1b4e8" providerId="LiveId" clId="{42C6044A-1D79-4BD2-871A-B9E001BFD1FE}" dt="2022-06-29T21:37:03.761" v="2825"/>
          <ac:picMkLst>
            <pc:docMk/>
            <pc:sldMk cId="368399843" sldId="274"/>
            <ac:picMk id="21" creationId="{BC522FE4-6C69-B47D-936C-1E7B423A5664}"/>
          </ac:picMkLst>
        </pc:picChg>
        <pc:picChg chg="mod">
          <ac:chgData name="Nicole Neely" userId="fdfbc51a35c1b4e8" providerId="LiveId" clId="{42C6044A-1D79-4BD2-871A-B9E001BFD1FE}" dt="2022-06-29T21:37:03.761" v="2825"/>
          <ac:picMkLst>
            <pc:docMk/>
            <pc:sldMk cId="368399843" sldId="274"/>
            <ac:picMk id="22" creationId="{6218F30D-0E9A-AC5A-0328-5EB6DA0A0B81}"/>
          </ac:picMkLst>
        </pc:picChg>
      </pc:sldChg>
      <pc:sldChg chg="modSp new mod">
        <pc:chgData name="Nicole Neely" userId="fdfbc51a35c1b4e8" providerId="LiveId" clId="{42C6044A-1D79-4BD2-871A-B9E001BFD1FE}" dt="2022-07-07T17:26:13.962" v="7808" actId="20577"/>
        <pc:sldMkLst>
          <pc:docMk/>
          <pc:sldMk cId="3666177840" sldId="275"/>
        </pc:sldMkLst>
        <pc:spChg chg="mod">
          <ac:chgData name="Nicole Neely" userId="fdfbc51a35c1b4e8" providerId="LiveId" clId="{42C6044A-1D79-4BD2-871A-B9E001BFD1FE}" dt="2022-07-01T17:08:45.770" v="5002" actId="20577"/>
          <ac:spMkLst>
            <pc:docMk/>
            <pc:sldMk cId="3666177840" sldId="275"/>
            <ac:spMk id="2" creationId="{D5E24D34-648C-3068-25EF-FE13C8117E40}"/>
          </ac:spMkLst>
        </pc:spChg>
        <pc:spChg chg="mod">
          <ac:chgData name="Nicole Neely" userId="fdfbc51a35c1b4e8" providerId="LiveId" clId="{42C6044A-1D79-4BD2-871A-B9E001BFD1FE}" dt="2022-07-07T17:26:13.962" v="7808" actId="20577"/>
          <ac:spMkLst>
            <pc:docMk/>
            <pc:sldMk cId="3666177840" sldId="275"/>
            <ac:spMk id="3" creationId="{880C1FC6-16BF-89A6-2D53-B9279EB574CD}"/>
          </ac:spMkLst>
        </pc:spChg>
      </pc:sldChg>
      <pc:sldChg chg="addSp delSp modSp add mod modNotesTx">
        <pc:chgData name="Nicole Neely" userId="fdfbc51a35c1b4e8" providerId="LiveId" clId="{42C6044A-1D79-4BD2-871A-B9E001BFD1FE}" dt="2022-07-06T20:26:40.965" v="7210" actId="20577"/>
        <pc:sldMkLst>
          <pc:docMk/>
          <pc:sldMk cId="2140039923" sldId="276"/>
        </pc:sldMkLst>
        <pc:spChg chg="mod">
          <ac:chgData name="Nicole Neely" userId="fdfbc51a35c1b4e8" providerId="LiveId" clId="{42C6044A-1D79-4BD2-871A-B9E001BFD1FE}" dt="2022-07-04T17:05:45.689" v="6221" actId="14100"/>
          <ac:spMkLst>
            <pc:docMk/>
            <pc:sldMk cId="2140039923" sldId="276"/>
            <ac:spMk id="7" creationId="{B60BCFFD-D490-4D98-CB30-54200F61A1CD}"/>
          </ac:spMkLst>
        </pc:spChg>
        <pc:spChg chg="mod">
          <ac:chgData name="Nicole Neely" userId="fdfbc51a35c1b4e8" providerId="LiveId" clId="{42C6044A-1D79-4BD2-871A-B9E001BFD1FE}" dt="2022-07-01T19:48:11.561" v="5598" actId="1038"/>
          <ac:spMkLst>
            <pc:docMk/>
            <pc:sldMk cId="2140039923" sldId="276"/>
            <ac:spMk id="9" creationId="{7157F9D5-9B61-7A05-E088-9D024D5E1254}"/>
          </ac:spMkLst>
        </pc:spChg>
        <pc:spChg chg="mod">
          <ac:chgData name="Nicole Neely" userId="fdfbc51a35c1b4e8" providerId="LiveId" clId="{42C6044A-1D79-4BD2-871A-B9E001BFD1FE}" dt="2022-07-01T19:48:11.561" v="5598" actId="1038"/>
          <ac:spMkLst>
            <pc:docMk/>
            <pc:sldMk cId="2140039923" sldId="276"/>
            <ac:spMk id="10" creationId="{B4B250F1-594F-21DE-CE4C-40BA5E6AE8B3}"/>
          </ac:spMkLst>
        </pc:spChg>
        <pc:spChg chg="mod">
          <ac:chgData name="Nicole Neely" userId="fdfbc51a35c1b4e8" providerId="LiveId" clId="{42C6044A-1D79-4BD2-871A-B9E001BFD1FE}" dt="2022-07-01T19:44:59.053" v="5530" actId="164"/>
          <ac:spMkLst>
            <pc:docMk/>
            <pc:sldMk cId="2140039923" sldId="276"/>
            <ac:spMk id="12" creationId="{AFF9C8B5-A7AE-3859-7EA0-FFB630D4BDBC}"/>
          </ac:spMkLst>
        </pc:spChg>
        <pc:spChg chg="mod">
          <ac:chgData name="Nicole Neely" userId="fdfbc51a35c1b4e8" providerId="LiveId" clId="{42C6044A-1D79-4BD2-871A-B9E001BFD1FE}" dt="2022-07-01T19:44:59.053" v="5530" actId="164"/>
          <ac:spMkLst>
            <pc:docMk/>
            <pc:sldMk cId="2140039923" sldId="276"/>
            <ac:spMk id="14" creationId="{67021D3E-2969-D019-4278-CF981CDD9C38}"/>
          </ac:spMkLst>
        </pc:spChg>
        <pc:spChg chg="mod">
          <ac:chgData name="Nicole Neely" userId="fdfbc51a35c1b4e8" providerId="LiveId" clId="{42C6044A-1D79-4BD2-871A-B9E001BFD1FE}" dt="2022-07-01T19:44:59.053" v="5530" actId="164"/>
          <ac:spMkLst>
            <pc:docMk/>
            <pc:sldMk cId="2140039923" sldId="276"/>
            <ac:spMk id="20" creationId="{B6090DDB-93D3-B338-B58C-17E0F8C8459F}"/>
          </ac:spMkLst>
        </pc:spChg>
        <pc:spChg chg="del mod">
          <ac:chgData name="Nicole Neely" userId="fdfbc51a35c1b4e8" providerId="LiveId" clId="{42C6044A-1D79-4BD2-871A-B9E001BFD1FE}" dt="2022-07-01T19:41:08.471" v="5373" actId="478"/>
          <ac:spMkLst>
            <pc:docMk/>
            <pc:sldMk cId="2140039923" sldId="276"/>
            <ac:spMk id="21" creationId="{7055E198-A5CC-4C7F-C7A7-1B318D101EF6}"/>
          </ac:spMkLst>
        </pc:spChg>
        <pc:spChg chg="mod">
          <ac:chgData name="Nicole Neely" userId="fdfbc51a35c1b4e8" providerId="LiveId" clId="{42C6044A-1D79-4BD2-871A-B9E001BFD1FE}" dt="2022-07-01T19:44:08.788" v="5523" actId="207"/>
          <ac:spMkLst>
            <pc:docMk/>
            <pc:sldMk cId="2140039923" sldId="276"/>
            <ac:spMk id="24" creationId="{58290937-C5B9-B4D3-51B7-C20E0FF8B711}"/>
          </ac:spMkLst>
        </pc:spChg>
        <pc:spChg chg="add del mod">
          <ac:chgData name="Nicole Neely" userId="fdfbc51a35c1b4e8" providerId="LiveId" clId="{42C6044A-1D79-4BD2-871A-B9E001BFD1FE}" dt="2022-07-01T19:46:07.717" v="5546" actId="478"/>
          <ac:spMkLst>
            <pc:docMk/>
            <pc:sldMk cId="2140039923" sldId="276"/>
            <ac:spMk id="30" creationId="{6A2AB716-A8AF-1F9F-B21E-48445E3DE06E}"/>
          </ac:spMkLst>
        </pc:spChg>
        <pc:spChg chg="add mod">
          <ac:chgData name="Nicole Neely" userId="fdfbc51a35c1b4e8" providerId="LiveId" clId="{42C6044A-1D79-4BD2-871A-B9E001BFD1FE}" dt="2022-07-01T19:48:11.561" v="5598" actId="1038"/>
          <ac:spMkLst>
            <pc:docMk/>
            <pc:sldMk cId="2140039923" sldId="276"/>
            <ac:spMk id="31" creationId="{D91A57DE-8C90-1CB5-2B42-E847455E5B70}"/>
          </ac:spMkLst>
        </pc:spChg>
        <pc:grpChg chg="add mod">
          <ac:chgData name="Nicole Neely" userId="fdfbc51a35c1b4e8" providerId="LiveId" clId="{42C6044A-1D79-4BD2-871A-B9E001BFD1FE}" dt="2022-07-01T19:44:59.053" v="5530" actId="164"/>
          <ac:grpSpMkLst>
            <pc:docMk/>
            <pc:sldMk cId="2140039923" sldId="276"/>
            <ac:grpSpMk id="2" creationId="{6F3D6900-4BEB-8391-57D1-18AD27CEB277}"/>
          </ac:grpSpMkLst>
        </pc:grpChg>
        <pc:grpChg chg="add mod">
          <ac:chgData name="Nicole Neely" userId="fdfbc51a35c1b4e8" providerId="LiveId" clId="{42C6044A-1D79-4BD2-871A-B9E001BFD1FE}" dt="2022-07-01T19:45:03.156" v="5531" actId="1076"/>
          <ac:grpSpMkLst>
            <pc:docMk/>
            <pc:sldMk cId="2140039923" sldId="276"/>
            <ac:grpSpMk id="3" creationId="{46C008FD-CD8E-9A87-A6DD-D67CB7164EAC}"/>
          </ac:grpSpMkLst>
        </pc:grpChg>
        <pc:grpChg chg="del">
          <ac:chgData name="Nicole Neely" userId="fdfbc51a35c1b4e8" providerId="LiveId" clId="{42C6044A-1D79-4BD2-871A-B9E001BFD1FE}" dt="2022-07-01T19:39:29.057" v="5293" actId="478"/>
          <ac:grpSpMkLst>
            <pc:docMk/>
            <pc:sldMk cId="2140039923" sldId="276"/>
            <ac:grpSpMk id="15" creationId="{34402C8F-26C7-0F84-8C75-7ABD07FD6F87}"/>
          </ac:grpSpMkLst>
        </pc:grpChg>
        <pc:grpChg chg="del mod topLvl">
          <ac:chgData name="Nicole Neely" userId="fdfbc51a35c1b4e8" providerId="LiveId" clId="{42C6044A-1D79-4BD2-871A-B9E001BFD1FE}" dt="2022-07-01T19:41:10.318" v="5374" actId="478"/>
          <ac:grpSpMkLst>
            <pc:docMk/>
            <pc:sldMk cId="2140039923" sldId="276"/>
            <ac:grpSpMk id="16" creationId="{92B4D2B0-E3D5-0EE1-A09C-7D3809617BCA}"/>
          </ac:grpSpMkLst>
        </pc:grpChg>
        <pc:grpChg chg="add mod">
          <ac:chgData name="Nicole Neely" userId="fdfbc51a35c1b4e8" providerId="LiveId" clId="{42C6044A-1D79-4BD2-871A-B9E001BFD1FE}" dt="2022-07-01T19:44:53.359" v="5529" actId="164"/>
          <ac:grpSpMkLst>
            <pc:docMk/>
            <pc:sldMk cId="2140039923" sldId="276"/>
            <ac:grpSpMk id="22" creationId="{83738E44-69E2-97ED-9E54-B531BFBB8F54}"/>
          </ac:grpSpMkLst>
        </pc:grpChg>
        <pc:grpChg chg="mod">
          <ac:chgData name="Nicole Neely" userId="fdfbc51a35c1b4e8" providerId="LiveId" clId="{42C6044A-1D79-4BD2-871A-B9E001BFD1FE}" dt="2022-07-01T19:40:56.454" v="5370"/>
          <ac:grpSpMkLst>
            <pc:docMk/>
            <pc:sldMk cId="2140039923" sldId="276"/>
            <ac:grpSpMk id="23" creationId="{E1D3ADB0-6A91-7290-C5D6-6C99B1AA0135}"/>
          </ac:grpSpMkLst>
        </pc:grpChg>
        <pc:graphicFrameChg chg="del">
          <ac:chgData name="Nicole Neely" userId="fdfbc51a35c1b4e8" providerId="LiveId" clId="{42C6044A-1D79-4BD2-871A-B9E001BFD1FE}" dt="2022-07-01T19:39:45.328" v="5296" actId="478"/>
          <ac:graphicFrameMkLst>
            <pc:docMk/>
            <pc:sldMk cId="2140039923" sldId="276"/>
            <ac:graphicFrameMk id="8" creationId="{0C8B69AD-D706-38F9-F5BA-8D3A0B1D39B0}"/>
          </ac:graphicFrameMkLst>
        </pc:graphicFrameChg>
        <pc:picChg chg="del topLvl">
          <ac:chgData name="Nicole Neely" userId="fdfbc51a35c1b4e8" providerId="LiveId" clId="{42C6044A-1D79-4BD2-871A-B9E001BFD1FE}" dt="2022-07-01T19:39:29.057" v="5293" actId="478"/>
          <ac:picMkLst>
            <pc:docMk/>
            <pc:sldMk cId="2140039923" sldId="276"/>
            <ac:picMk id="17" creationId="{4DBE2DAE-5B2D-0998-A63A-214D546E9CA9}"/>
          </ac:picMkLst>
        </pc:picChg>
        <pc:picChg chg="mod topLvl modCrop">
          <ac:chgData name="Nicole Neely" userId="fdfbc51a35c1b4e8" providerId="LiveId" clId="{42C6044A-1D79-4BD2-871A-B9E001BFD1FE}" dt="2022-07-01T19:44:53.359" v="5529" actId="164"/>
          <ac:picMkLst>
            <pc:docMk/>
            <pc:sldMk cId="2140039923" sldId="276"/>
            <ac:picMk id="18" creationId="{CA409137-395C-3BB2-17F6-A94E4DF0F5CE}"/>
          </ac:picMkLst>
        </pc:picChg>
        <pc:picChg chg="del topLvl">
          <ac:chgData name="Nicole Neely" userId="fdfbc51a35c1b4e8" providerId="LiveId" clId="{42C6044A-1D79-4BD2-871A-B9E001BFD1FE}" dt="2022-07-01T19:41:10.318" v="5374" actId="478"/>
          <ac:picMkLst>
            <pc:docMk/>
            <pc:sldMk cId="2140039923" sldId="276"/>
            <ac:picMk id="19" creationId="{DF927214-09F0-5CAE-83E1-BCE0B0C5E6DE}"/>
          </ac:picMkLst>
        </pc:picChg>
        <pc:picChg chg="mod modCrop">
          <ac:chgData name="Nicole Neely" userId="fdfbc51a35c1b4e8" providerId="LiveId" clId="{42C6044A-1D79-4BD2-871A-B9E001BFD1FE}" dt="2022-07-01T19:41:32.467" v="5393" actId="732"/>
          <ac:picMkLst>
            <pc:docMk/>
            <pc:sldMk cId="2140039923" sldId="276"/>
            <ac:picMk id="25" creationId="{35670D96-4A5D-B1BD-04C4-F7F1E29078E4}"/>
          </ac:picMkLst>
        </pc:picChg>
        <pc:picChg chg="mod">
          <ac:chgData name="Nicole Neely" userId="fdfbc51a35c1b4e8" providerId="LiveId" clId="{42C6044A-1D79-4BD2-871A-B9E001BFD1FE}" dt="2022-07-01T19:40:56.454" v="5370"/>
          <ac:picMkLst>
            <pc:docMk/>
            <pc:sldMk cId="2140039923" sldId="276"/>
            <ac:picMk id="26" creationId="{3FDD7665-1D20-524E-30BC-8FEEF0A78692}"/>
          </ac:picMkLst>
        </pc:picChg>
      </pc:sldChg>
      <pc:sldChg chg="addSp delSp modSp add mod modNotesTx">
        <pc:chgData name="Nicole Neely" userId="fdfbc51a35c1b4e8" providerId="LiveId" clId="{42C6044A-1D79-4BD2-871A-B9E001BFD1FE}" dt="2022-07-05T23:28:23.475" v="7123" actId="20577"/>
        <pc:sldMkLst>
          <pc:docMk/>
          <pc:sldMk cId="2181079131" sldId="277"/>
        </pc:sldMkLst>
        <pc:spChg chg="mod">
          <ac:chgData name="Nicole Neely" userId="fdfbc51a35c1b4e8" providerId="LiveId" clId="{42C6044A-1D79-4BD2-871A-B9E001BFD1FE}" dt="2022-07-05T23:26:37.310" v="6932" actId="20577"/>
          <ac:spMkLst>
            <pc:docMk/>
            <pc:sldMk cId="2181079131" sldId="277"/>
            <ac:spMk id="23" creationId="{74EB9600-514D-B790-493D-CE78866C73EC}"/>
          </ac:spMkLst>
        </pc:spChg>
        <pc:graphicFrameChg chg="add mod">
          <ac:chgData name="Nicole Neely" userId="fdfbc51a35c1b4e8" providerId="LiveId" clId="{42C6044A-1D79-4BD2-871A-B9E001BFD1FE}" dt="2022-07-04T17:36:39.626" v="6274" actId="1076"/>
          <ac:graphicFrameMkLst>
            <pc:docMk/>
            <pc:sldMk cId="2181079131" sldId="277"/>
            <ac:graphicFrameMk id="9" creationId="{B6AF4BF5-F655-1528-93B2-6B2BF5B2AC0E}"/>
          </ac:graphicFrameMkLst>
        </pc:graphicFrameChg>
        <pc:graphicFrameChg chg="add mod">
          <ac:chgData name="Nicole Neely" userId="fdfbc51a35c1b4e8" providerId="LiveId" clId="{42C6044A-1D79-4BD2-871A-B9E001BFD1FE}" dt="2022-07-04T17:38:47.120" v="6286"/>
          <ac:graphicFrameMkLst>
            <pc:docMk/>
            <pc:sldMk cId="2181079131" sldId="277"/>
            <ac:graphicFrameMk id="10" creationId="{EDC1A8F3-D2F4-6091-7B6F-8C99249CBB04}"/>
          </ac:graphicFrameMkLst>
        </pc:graphicFrameChg>
        <pc:graphicFrameChg chg="del">
          <ac:chgData name="Nicole Neely" userId="fdfbc51a35c1b4e8" providerId="LiveId" clId="{42C6044A-1D79-4BD2-871A-B9E001BFD1FE}" dt="2022-07-04T17:30:26.455" v="6250" actId="478"/>
          <ac:graphicFrameMkLst>
            <pc:docMk/>
            <pc:sldMk cId="2181079131" sldId="277"/>
            <ac:graphicFrameMk id="24" creationId="{50B21F4C-4ED4-8BC4-BACB-66731D5D8A7C}"/>
          </ac:graphicFrameMkLst>
        </pc:graphicFrameChg>
        <pc:graphicFrameChg chg="del">
          <ac:chgData name="Nicole Neely" userId="fdfbc51a35c1b4e8" providerId="LiveId" clId="{42C6044A-1D79-4BD2-871A-B9E001BFD1FE}" dt="2022-07-04T17:35:49.672" v="6267" actId="478"/>
          <ac:graphicFrameMkLst>
            <pc:docMk/>
            <pc:sldMk cId="2181079131" sldId="277"/>
            <ac:graphicFrameMk id="25" creationId="{2551DA62-153D-0DAC-4847-D4E91CF59E9A}"/>
          </ac:graphicFrameMkLst>
        </pc:graphicFrameChg>
      </pc:sldChg>
      <pc:sldChg chg="modSp new mod">
        <pc:chgData name="Nicole Neely" userId="fdfbc51a35c1b4e8" providerId="LiveId" clId="{42C6044A-1D79-4BD2-871A-B9E001BFD1FE}" dt="2022-07-07T16:54:11.404" v="7775" actId="20577"/>
        <pc:sldMkLst>
          <pc:docMk/>
          <pc:sldMk cId="1453976586" sldId="278"/>
        </pc:sldMkLst>
        <pc:spChg chg="mod">
          <ac:chgData name="Nicole Neely" userId="fdfbc51a35c1b4e8" providerId="LiveId" clId="{42C6044A-1D79-4BD2-871A-B9E001BFD1FE}" dt="2022-07-07T00:16:28.816" v="7415" actId="20577"/>
          <ac:spMkLst>
            <pc:docMk/>
            <pc:sldMk cId="1453976586" sldId="278"/>
            <ac:spMk id="2" creationId="{A0F41342-B4CF-3941-3A3C-193A160BB449}"/>
          </ac:spMkLst>
        </pc:spChg>
        <pc:spChg chg="mod">
          <ac:chgData name="Nicole Neely" userId="fdfbc51a35c1b4e8" providerId="LiveId" clId="{42C6044A-1D79-4BD2-871A-B9E001BFD1FE}" dt="2022-07-07T16:54:11.404" v="7775" actId="20577"/>
          <ac:spMkLst>
            <pc:docMk/>
            <pc:sldMk cId="1453976586" sldId="278"/>
            <ac:spMk id="3" creationId="{26AE9FEE-FF51-D4E2-50E6-1F4584E3FAC5}"/>
          </ac:spMkLst>
        </pc:spChg>
      </pc:sldChg>
      <pc:sldMasterChg chg="del delSldLayout">
        <pc:chgData name="Nicole Neely" userId="fdfbc51a35c1b4e8" providerId="LiveId" clId="{42C6044A-1D79-4BD2-871A-B9E001BFD1FE}" dt="2022-06-30T17:47:54.263" v="2882" actId="2696"/>
        <pc:sldMasterMkLst>
          <pc:docMk/>
          <pc:sldMasterMk cId="2883127752" sldId="2147483648"/>
        </pc:sldMasterMkLst>
        <pc:sldLayoutChg chg="del">
          <pc:chgData name="Nicole Neely" userId="fdfbc51a35c1b4e8" providerId="LiveId" clId="{42C6044A-1D79-4BD2-871A-B9E001BFD1FE}" dt="2022-06-30T17:47:54.263" v="2882" actId="2696"/>
          <pc:sldLayoutMkLst>
            <pc:docMk/>
            <pc:sldMasterMk cId="2883127752" sldId="2147483648"/>
            <pc:sldLayoutMk cId="3402631883" sldId="2147483649"/>
          </pc:sldLayoutMkLst>
        </pc:sldLayoutChg>
        <pc:sldLayoutChg chg="del">
          <pc:chgData name="Nicole Neely" userId="fdfbc51a35c1b4e8" providerId="LiveId" clId="{42C6044A-1D79-4BD2-871A-B9E001BFD1FE}" dt="2022-06-30T17:47:54.263" v="2882" actId="2696"/>
          <pc:sldLayoutMkLst>
            <pc:docMk/>
            <pc:sldMasterMk cId="2883127752" sldId="2147483648"/>
            <pc:sldLayoutMk cId="2991864265" sldId="2147483650"/>
          </pc:sldLayoutMkLst>
        </pc:sldLayoutChg>
        <pc:sldLayoutChg chg="del">
          <pc:chgData name="Nicole Neely" userId="fdfbc51a35c1b4e8" providerId="LiveId" clId="{42C6044A-1D79-4BD2-871A-B9E001BFD1FE}" dt="2022-06-30T17:47:54.263" v="2882" actId="2696"/>
          <pc:sldLayoutMkLst>
            <pc:docMk/>
            <pc:sldMasterMk cId="2883127752" sldId="2147483648"/>
            <pc:sldLayoutMk cId="870548589" sldId="2147483651"/>
          </pc:sldLayoutMkLst>
        </pc:sldLayoutChg>
        <pc:sldLayoutChg chg="del">
          <pc:chgData name="Nicole Neely" userId="fdfbc51a35c1b4e8" providerId="LiveId" clId="{42C6044A-1D79-4BD2-871A-B9E001BFD1FE}" dt="2022-06-30T17:47:54.263" v="2882" actId="2696"/>
          <pc:sldLayoutMkLst>
            <pc:docMk/>
            <pc:sldMasterMk cId="2883127752" sldId="2147483648"/>
            <pc:sldLayoutMk cId="1636088478" sldId="2147483652"/>
          </pc:sldLayoutMkLst>
        </pc:sldLayoutChg>
        <pc:sldLayoutChg chg="del">
          <pc:chgData name="Nicole Neely" userId="fdfbc51a35c1b4e8" providerId="LiveId" clId="{42C6044A-1D79-4BD2-871A-B9E001BFD1FE}" dt="2022-06-30T17:47:54.263" v="2882" actId="2696"/>
          <pc:sldLayoutMkLst>
            <pc:docMk/>
            <pc:sldMasterMk cId="2883127752" sldId="2147483648"/>
            <pc:sldLayoutMk cId="936451572" sldId="2147483653"/>
          </pc:sldLayoutMkLst>
        </pc:sldLayoutChg>
        <pc:sldLayoutChg chg="del">
          <pc:chgData name="Nicole Neely" userId="fdfbc51a35c1b4e8" providerId="LiveId" clId="{42C6044A-1D79-4BD2-871A-B9E001BFD1FE}" dt="2022-06-30T17:47:54.263" v="2882" actId="2696"/>
          <pc:sldLayoutMkLst>
            <pc:docMk/>
            <pc:sldMasterMk cId="2883127752" sldId="2147483648"/>
            <pc:sldLayoutMk cId="1859870675" sldId="2147483654"/>
          </pc:sldLayoutMkLst>
        </pc:sldLayoutChg>
        <pc:sldLayoutChg chg="del">
          <pc:chgData name="Nicole Neely" userId="fdfbc51a35c1b4e8" providerId="LiveId" clId="{42C6044A-1D79-4BD2-871A-B9E001BFD1FE}" dt="2022-06-30T17:47:54.263" v="2882" actId="2696"/>
          <pc:sldLayoutMkLst>
            <pc:docMk/>
            <pc:sldMasterMk cId="2883127752" sldId="2147483648"/>
            <pc:sldLayoutMk cId="1880509736" sldId="2147483655"/>
          </pc:sldLayoutMkLst>
        </pc:sldLayoutChg>
        <pc:sldLayoutChg chg="del">
          <pc:chgData name="Nicole Neely" userId="fdfbc51a35c1b4e8" providerId="LiveId" clId="{42C6044A-1D79-4BD2-871A-B9E001BFD1FE}" dt="2022-06-30T17:47:54.263" v="2882" actId="2696"/>
          <pc:sldLayoutMkLst>
            <pc:docMk/>
            <pc:sldMasterMk cId="2883127752" sldId="2147483648"/>
            <pc:sldLayoutMk cId="4253227991" sldId="2147483656"/>
          </pc:sldLayoutMkLst>
        </pc:sldLayoutChg>
        <pc:sldLayoutChg chg="del">
          <pc:chgData name="Nicole Neely" userId="fdfbc51a35c1b4e8" providerId="LiveId" clId="{42C6044A-1D79-4BD2-871A-B9E001BFD1FE}" dt="2022-06-30T17:47:54.263" v="2882" actId="2696"/>
          <pc:sldLayoutMkLst>
            <pc:docMk/>
            <pc:sldMasterMk cId="2883127752" sldId="2147483648"/>
            <pc:sldLayoutMk cId="4193454121" sldId="2147483657"/>
          </pc:sldLayoutMkLst>
        </pc:sldLayoutChg>
        <pc:sldLayoutChg chg="del">
          <pc:chgData name="Nicole Neely" userId="fdfbc51a35c1b4e8" providerId="LiveId" clId="{42C6044A-1D79-4BD2-871A-B9E001BFD1FE}" dt="2022-06-30T17:47:54.263" v="2882" actId="2696"/>
          <pc:sldLayoutMkLst>
            <pc:docMk/>
            <pc:sldMasterMk cId="2883127752" sldId="2147483648"/>
            <pc:sldLayoutMk cId="2804748330" sldId="2147483658"/>
          </pc:sldLayoutMkLst>
        </pc:sldLayoutChg>
        <pc:sldLayoutChg chg="del">
          <pc:chgData name="Nicole Neely" userId="fdfbc51a35c1b4e8" providerId="LiveId" clId="{42C6044A-1D79-4BD2-871A-B9E001BFD1FE}" dt="2022-06-30T17:47:54.263" v="2882" actId="2696"/>
          <pc:sldLayoutMkLst>
            <pc:docMk/>
            <pc:sldMasterMk cId="2883127752" sldId="2147483648"/>
            <pc:sldLayoutMk cId="3957478164" sldId="2147483659"/>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d.docs.live.net/fdfbc51a35c1b4e8/Documents/UCD%20Stuff/STAR/Data/FIPV%20ELISA%206-23-22.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fdfbc51a35c1b4e8/Documents/UCD%20Stuff/STAR/Data/FIPV%20ELISA%206-23-22.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fdfbc51a35c1b4e8/Documents/UCD%20Stuff/STAR/Data/FIPV%20ELISA%207-8-22.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a:t>ELISA:</a:t>
            </a:r>
            <a:r>
              <a:rPr lang="en-US" sz="1600" baseline="0"/>
              <a:t> FIPV I</a:t>
            </a:r>
            <a:endParaRPr lang="en-US" sz="16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468984980937904"/>
          <c:y val="0.13390415077013892"/>
          <c:w val="0.85135715087903396"/>
          <c:h val="0.82791685341670584"/>
        </c:manualLayout>
      </c:layout>
      <c:barChart>
        <c:barDir val="col"/>
        <c:grouping val="clustered"/>
        <c:varyColors val="0"/>
        <c:ser>
          <c:idx val="7"/>
          <c:order val="0"/>
          <c:tx>
            <c:strRef>
              <c:f>'[FIPV ELISA 6-23-22.xlsx]Sheet1'!$B$50</c:f>
              <c:strCache>
                <c:ptCount val="1"/>
                <c:pt idx="0">
                  <c:v>Neg control</c:v>
                </c:pt>
              </c:strCache>
            </c:strRef>
          </c:tx>
          <c:spPr>
            <a:solidFill>
              <a:schemeClr val="tx1">
                <a:lumMod val="95000"/>
                <a:lumOff val="5000"/>
              </a:schemeClr>
            </a:solidFill>
            <a:ln>
              <a:noFill/>
            </a:ln>
            <a:effectLst/>
          </c:spPr>
          <c:invertIfNegative val="0"/>
          <c:errBars>
            <c:errBarType val="both"/>
            <c:errValType val="cust"/>
            <c:noEndCap val="0"/>
            <c:plus>
              <c:numRef>
                <c:f>'[FIPV ELISA 6-23-22.xlsx]Sheet1'!$D$50</c:f>
                <c:numCache>
                  <c:formatCode>General</c:formatCode>
                  <c:ptCount val="1"/>
                  <c:pt idx="0">
                    <c:v>0.24255514836836528</c:v>
                  </c:pt>
                </c:numCache>
              </c:numRef>
            </c:plus>
            <c:minus>
              <c:numRef>
                <c:f>'[FIPV ELISA 6-23-22.xlsx]Sheet1'!$D$50</c:f>
                <c:numCache>
                  <c:formatCode>General</c:formatCode>
                  <c:ptCount val="1"/>
                  <c:pt idx="0">
                    <c:v>0.24255514836836528</c:v>
                  </c:pt>
                </c:numCache>
              </c:numRef>
            </c:minus>
            <c:spPr>
              <a:noFill/>
              <a:ln w="9525" cap="flat" cmpd="sng" algn="ctr">
                <a:solidFill>
                  <a:schemeClr val="tx1">
                    <a:lumMod val="65000"/>
                    <a:lumOff val="35000"/>
                  </a:schemeClr>
                </a:solidFill>
                <a:round/>
              </a:ln>
              <a:effectLst/>
            </c:spPr>
          </c:errBars>
          <c:val>
            <c:numRef>
              <c:f>'[FIPV ELISA 6-23-22.xlsx]Sheet1'!$C$50</c:f>
              <c:numCache>
                <c:formatCode>0.00</c:formatCode>
                <c:ptCount val="1"/>
                <c:pt idx="0">
                  <c:v>0.99299999999999999</c:v>
                </c:pt>
              </c:numCache>
            </c:numRef>
          </c:val>
          <c:extLst>
            <c:ext xmlns:c16="http://schemas.microsoft.com/office/drawing/2014/chart" uri="{C3380CC4-5D6E-409C-BE32-E72D297353CC}">
              <c16:uniqueId val="{00000000-5C51-4B52-90C6-740FF978361B}"/>
            </c:ext>
          </c:extLst>
        </c:ser>
        <c:ser>
          <c:idx val="4"/>
          <c:order val="1"/>
          <c:tx>
            <c:strRef>
              <c:f>'[FIPV ELISA 6-23-22.xlsx]Sheet1'!$B$47</c:f>
              <c:strCache>
                <c:ptCount val="1"/>
                <c:pt idx="0">
                  <c:v>SPF cat serum</c:v>
                </c:pt>
              </c:strCache>
            </c:strRef>
          </c:tx>
          <c:spPr>
            <a:solidFill>
              <a:schemeClr val="tx2"/>
            </a:solidFill>
            <a:ln>
              <a:noFill/>
            </a:ln>
            <a:effectLst/>
          </c:spPr>
          <c:invertIfNegative val="0"/>
          <c:errBars>
            <c:errBarType val="both"/>
            <c:errValType val="cust"/>
            <c:noEndCap val="0"/>
            <c:plus>
              <c:numRef>
                <c:f>'[FIPV ELISA 6-23-22.xlsx]Sheet1'!$D$47</c:f>
                <c:numCache>
                  <c:formatCode>General</c:formatCode>
                  <c:ptCount val="1"/>
                  <c:pt idx="0">
                    <c:v>0.24315084481311675</c:v>
                  </c:pt>
                </c:numCache>
              </c:numRef>
            </c:plus>
            <c:minus>
              <c:numRef>
                <c:f>'[FIPV ELISA 6-23-22.xlsx]Sheet1'!$D$47</c:f>
                <c:numCache>
                  <c:formatCode>General</c:formatCode>
                  <c:ptCount val="1"/>
                  <c:pt idx="0">
                    <c:v>0.24315084481311675</c:v>
                  </c:pt>
                </c:numCache>
              </c:numRef>
            </c:minus>
            <c:spPr>
              <a:noFill/>
              <a:ln w="9525" cap="flat" cmpd="sng" algn="ctr">
                <a:solidFill>
                  <a:schemeClr val="tx1">
                    <a:lumMod val="65000"/>
                    <a:lumOff val="35000"/>
                  </a:schemeClr>
                </a:solidFill>
                <a:round/>
              </a:ln>
              <a:effectLst/>
            </c:spPr>
          </c:errBars>
          <c:val>
            <c:numRef>
              <c:f>'[FIPV ELISA 6-23-22.xlsx]Sheet1'!$C$47</c:f>
              <c:numCache>
                <c:formatCode>0.00</c:formatCode>
                <c:ptCount val="1"/>
                <c:pt idx="0">
                  <c:v>1.4493333333333336</c:v>
                </c:pt>
              </c:numCache>
            </c:numRef>
          </c:val>
          <c:extLst>
            <c:ext xmlns:c16="http://schemas.microsoft.com/office/drawing/2014/chart" uri="{C3380CC4-5D6E-409C-BE32-E72D297353CC}">
              <c16:uniqueId val="{00000001-5C51-4B52-90C6-740FF978361B}"/>
            </c:ext>
          </c:extLst>
        </c:ser>
        <c:ser>
          <c:idx val="0"/>
          <c:order val="2"/>
          <c:tx>
            <c:strRef>
              <c:f>'[FIPV ELISA 6-23-22.xlsx]Sheet1'!$B$43</c:f>
              <c:strCache>
                <c:ptCount val="1"/>
                <c:pt idx="0">
                  <c:v>Mr. Miyagi serum</c:v>
                </c:pt>
              </c:strCache>
            </c:strRef>
          </c:tx>
          <c:spPr>
            <a:solidFill>
              <a:schemeClr val="accent1">
                <a:lumMod val="60000"/>
                <a:lumOff val="40000"/>
              </a:schemeClr>
            </a:solidFill>
            <a:ln>
              <a:noFill/>
            </a:ln>
            <a:effectLst/>
          </c:spPr>
          <c:invertIfNegative val="0"/>
          <c:errBars>
            <c:errBarType val="both"/>
            <c:errValType val="cust"/>
            <c:noEndCap val="0"/>
            <c:plus>
              <c:numRef>
                <c:f>'[FIPV ELISA 6-23-22.xlsx]Sheet1'!$D$43</c:f>
                <c:numCache>
                  <c:formatCode>General</c:formatCode>
                  <c:ptCount val="1"/>
                  <c:pt idx="0">
                    <c:v>0.19221429013820315</c:v>
                  </c:pt>
                </c:numCache>
              </c:numRef>
            </c:plus>
            <c:minus>
              <c:numRef>
                <c:f>'[FIPV ELISA 6-23-22.xlsx]Sheet1'!$D$43</c:f>
                <c:numCache>
                  <c:formatCode>General</c:formatCode>
                  <c:ptCount val="1"/>
                  <c:pt idx="0">
                    <c:v>0.19221429013820315</c:v>
                  </c:pt>
                </c:numCache>
              </c:numRef>
            </c:minus>
            <c:spPr>
              <a:noFill/>
              <a:ln w="9525" cap="flat" cmpd="sng" algn="ctr">
                <a:solidFill>
                  <a:schemeClr val="tx1">
                    <a:lumMod val="65000"/>
                    <a:lumOff val="35000"/>
                  </a:schemeClr>
                </a:solidFill>
                <a:round/>
              </a:ln>
              <a:effectLst/>
            </c:spPr>
          </c:errBars>
          <c:val>
            <c:numRef>
              <c:f>'[FIPV ELISA 6-23-22.xlsx]Sheet1'!$C$43</c:f>
              <c:numCache>
                <c:formatCode>0.00</c:formatCode>
                <c:ptCount val="1"/>
                <c:pt idx="0">
                  <c:v>1.9613333333333334</c:v>
                </c:pt>
              </c:numCache>
            </c:numRef>
          </c:val>
          <c:extLst>
            <c:ext xmlns:c16="http://schemas.microsoft.com/office/drawing/2014/chart" uri="{C3380CC4-5D6E-409C-BE32-E72D297353CC}">
              <c16:uniqueId val="{00000002-5C51-4B52-90C6-740FF978361B}"/>
            </c:ext>
          </c:extLst>
        </c:ser>
        <c:ser>
          <c:idx val="1"/>
          <c:order val="3"/>
          <c:tx>
            <c:strRef>
              <c:f>'[FIPV ELISA 6-23-22.xlsx]Sheet1'!$B$44</c:f>
              <c:strCache>
                <c:ptCount val="1"/>
                <c:pt idx="0">
                  <c:v>Leo serum</c:v>
                </c:pt>
              </c:strCache>
            </c:strRef>
          </c:tx>
          <c:spPr>
            <a:solidFill>
              <a:schemeClr val="accent2">
                <a:lumMod val="75000"/>
              </a:schemeClr>
            </a:solidFill>
            <a:ln>
              <a:noFill/>
            </a:ln>
            <a:effectLst/>
          </c:spPr>
          <c:invertIfNegative val="0"/>
          <c:errBars>
            <c:errBarType val="both"/>
            <c:errValType val="cust"/>
            <c:noEndCap val="0"/>
            <c:plus>
              <c:numRef>
                <c:f>'[FIPV ELISA 6-23-22.xlsx]Sheet1'!$D$44</c:f>
                <c:numCache>
                  <c:formatCode>General</c:formatCode>
                  <c:ptCount val="1"/>
                  <c:pt idx="0">
                    <c:v>0.11324457308557152</c:v>
                  </c:pt>
                </c:numCache>
              </c:numRef>
            </c:plus>
            <c:minus>
              <c:numRef>
                <c:f>'[FIPV ELISA 6-23-22.xlsx]Sheet1'!$D$44</c:f>
                <c:numCache>
                  <c:formatCode>General</c:formatCode>
                  <c:ptCount val="1"/>
                  <c:pt idx="0">
                    <c:v>0.11324457308557152</c:v>
                  </c:pt>
                </c:numCache>
              </c:numRef>
            </c:minus>
            <c:spPr>
              <a:noFill/>
              <a:ln w="9525" cap="flat" cmpd="sng" algn="ctr">
                <a:solidFill>
                  <a:schemeClr val="tx1">
                    <a:lumMod val="65000"/>
                    <a:lumOff val="35000"/>
                  </a:schemeClr>
                </a:solidFill>
                <a:round/>
              </a:ln>
              <a:effectLst/>
            </c:spPr>
          </c:errBars>
          <c:val>
            <c:numRef>
              <c:f>'[FIPV ELISA 6-23-22.xlsx]Sheet1'!$C$44</c:f>
              <c:numCache>
                <c:formatCode>0.00</c:formatCode>
                <c:ptCount val="1"/>
                <c:pt idx="0">
                  <c:v>1.4166666666666667</c:v>
                </c:pt>
              </c:numCache>
            </c:numRef>
          </c:val>
          <c:extLst>
            <c:ext xmlns:c16="http://schemas.microsoft.com/office/drawing/2014/chart" uri="{C3380CC4-5D6E-409C-BE32-E72D297353CC}">
              <c16:uniqueId val="{00000003-5C51-4B52-90C6-740FF978361B}"/>
            </c:ext>
          </c:extLst>
        </c:ser>
        <c:ser>
          <c:idx val="2"/>
          <c:order val="4"/>
          <c:tx>
            <c:strRef>
              <c:f>'[FIPV ELISA 6-23-22.xlsx]Sheet1'!$B$45</c:f>
              <c:strCache>
                <c:ptCount val="1"/>
                <c:pt idx="0">
                  <c:v>Sage serum</c:v>
                </c:pt>
              </c:strCache>
            </c:strRef>
          </c:tx>
          <c:spPr>
            <a:solidFill>
              <a:srgbClr val="C00000"/>
            </a:solidFill>
            <a:ln>
              <a:noFill/>
            </a:ln>
            <a:effectLst/>
          </c:spPr>
          <c:invertIfNegative val="0"/>
          <c:errBars>
            <c:errBarType val="both"/>
            <c:errValType val="cust"/>
            <c:noEndCap val="0"/>
            <c:plus>
              <c:numRef>
                <c:f>'[FIPV ELISA 6-23-22.xlsx]Sheet1'!$D$45</c:f>
                <c:numCache>
                  <c:formatCode>General</c:formatCode>
                  <c:ptCount val="1"/>
                  <c:pt idx="0">
                    <c:v>1.1547005383793808E-3</c:v>
                  </c:pt>
                </c:numCache>
              </c:numRef>
            </c:plus>
            <c:minus>
              <c:numRef>
                <c:f>'[FIPV ELISA 6-23-22.xlsx]Sheet1'!$D$45</c:f>
                <c:numCache>
                  <c:formatCode>General</c:formatCode>
                  <c:ptCount val="1"/>
                  <c:pt idx="0">
                    <c:v>1.1547005383793808E-3</c:v>
                  </c:pt>
                </c:numCache>
              </c:numRef>
            </c:minus>
            <c:spPr>
              <a:noFill/>
              <a:ln w="9525" cap="flat" cmpd="sng" algn="ctr">
                <a:solidFill>
                  <a:schemeClr val="tx1">
                    <a:lumMod val="65000"/>
                    <a:lumOff val="35000"/>
                  </a:schemeClr>
                </a:solidFill>
                <a:round/>
              </a:ln>
              <a:effectLst/>
            </c:spPr>
          </c:errBars>
          <c:val>
            <c:numRef>
              <c:f>'[FIPV ELISA 6-23-22.xlsx]Sheet1'!$C$45</c:f>
              <c:numCache>
                <c:formatCode>0.00</c:formatCode>
                <c:ptCount val="1"/>
                <c:pt idx="0">
                  <c:v>3.6493333333333333</c:v>
                </c:pt>
              </c:numCache>
            </c:numRef>
          </c:val>
          <c:extLst>
            <c:ext xmlns:c16="http://schemas.microsoft.com/office/drawing/2014/chart" uri="{C3380CC4-5D6E-409C-BE32-E72D297353CC}">
              <c16:uniqueId val="{00000004-5C51-4B52-90C6-740FF978361B}"/>
            </c:ext>
          </c:extLst>
        </c:ser>
        <c:ser>
          <c:idx val="3"/>
          <c:order val="5"/>
          <c:tx>
            <c:strRef>
              <c:f>'[FIPV ELISA 6-23-22.xlsx]Sheet1'!$B$46</c:f>
              <c:strCache>
                <c:ptCount val="1"/>
                <c:pt idx="0">
                  <c:v>Mr. Biscuit serum</c:v>
                </c:pt>
              </c:strCache>
            </c:strRef>
          </c:tx>
          <c:spPr>
            <a:solidFill>
              <a:schemeClr val="accent4"/>
            </a:solidFill>
            <a:ln>
              <a:noFill/>
            </a:ln>
            <a:effectLst/>
          </c:spPr>
          <c:invertIfNegative val="0"/>
          <c:errBars>
            <c:errBarType val="both"/>
            <c:errValType val="cust"/>
            <c:noEndCap val="0"/>
            <c:plus>
              <c:numRef>
                <c:f>'[FIPV ELISA 6-23-22.xlsx]Sheet1'!$D$46</c:f>
                <c:numCache>
                  <c:formatCode>General</c:formatCode>
                  <c:ptCount val="1"/>
                  <c:pt idx="0">
                    <c:v>1.205542754668323E-2</c:v>
                  </c:pt>
                </c:numCache>
              </c:numRef>
            </c:plus>
            <c:minus>
              <c:numRef>
                <c:f>'[FIPV ELISA 6-23-22.xlsx]Sheet1'!$D$46</c:f>
                <c:numCache>
                  <c:formatCode>General</c:formatCode>
                  <c:ptCount val="1"/>
                  <c:pt idx="0">
                    <c:v>1.205542754668323E-2</c:v>
                  </c:pt>
                </c:numCache>
              </c:numRef>
            </c:minus>
            <c:spPr>
              <a:noFill/>
              <a:ln w="9525" cap="flat" cmpd="sng" algn="ctr">
                <a:solidFill>
                  <a:schemeClr val="tx1">
                    <a:lumMod val="65000"/>
                    <a:lumOff val="35000"/>
                  </a:schemeClr>
                </a:solidFill>
                <a:round/>
              </a:ln>
              <a:effectLst/>
            </c:spPr>
          </c:errBars>
          <c:val>
            <c:numRef>
              <c:f>'[FIPV ELISA 6-23-22.xlsx]Sheet1'!$C$46</c:f>
              <c:numCache>
                <c:formatCode>0.00</c:formatCode>
                <c:ptCount val="1"/>
                <c:pt idx="0">
                  <c:v>3.7063333333333333</c:v>
                </c:pt>
              </c:numCache>
            </c:numRef>
          </c:val>
          <c:extLst>
            <c:ext xmlns:c16="http://schemas.microsoft.com/office/drawing/2014/chart" uri="{C3380CC4-5D6E-409C-BE32-E72D297353CC}">
              <c16:uniqueId val="{00000005-5C51-4B52-90C6-740FF978361B}"/>
            </c:ext>
          </c:extLst>
        </c:ser>
        <c:dLbls>
          <c:showLegendKey val="0"/>
          <c:showVal val="0"/>
          <c:showCatName val="0"/>
          <c:showSerName val="0"/>
          <c:showPercent val="0"/>
          <c:showBubbleSize val="0"/>
        </c:dLbls>
        <c:gapWidth val="219"/>
        <c:overlap val="-27"/>
        <c:axId val="1443421983"/>
        <c:axId val="1443422815"/>
        <c:extLst>
          <c:ext xmlns:c15="http://schemas.microsoft.com/office/drawing/2012/chart" uri="{02D57815-91ED-43cb-92C2-25804820EDAC}">
            <c15:filteredBarSeries>
              <c15:ser>
                <c:idx val="5"/>
                <c:order val="6"/>
                <c:tx>
                  <c:strRef>
                    <c:extLst>
                      <c:ext uri="{02D57815-91ED-43cb-92C2-25804820EDAC}">
                        <c15:formulaRef>
                          <c15:sqref>'[FIPV ELISA 6-23-22.xlsx]Sheet1'!$B$48</c15:sqref>
                        </c15:formulaRef>
                      </c:ext>
                    </c:extLst>
                    <c:strCache>
                      <c:ptCount val="1"/>
                      <c:pt idx="0">
                        <c:v>FIPV3-70</c:v>
                      </c:pt>
                    </c:strCache>
                  </c:strRef>
                </c:tx>
                <c:spPr>
                  <a:solidFill>
                    <a:schemeClr val="accent6"/>
                  </a:solidFill>
                  <a:ln>
                    <a:noFill/>
                  </a:ln>
                  <a:effectLst/>
                </c:spPr>
                <c:invertIfNegative val="0"/>
                <c:errBars>
                  <c:errBarType val="both"/>
                  <c:errValType val="cust"/>
                  <c:noEndCap val="0"/>
                  <c:plus>
                    <c:numRef>
                      <c:extLst>
                        <c:ext uri="{02D57815-91ED-43cb-92C2-25804820EDAC}">
                          <c15:formulaRef>
                            <c15:sqref>'[FIPV ELISA 6-23-22.xlsx]Sheet1'!$D$48</c15:sqref>
                          </c15:formulaRef>
                        </c:ext>
                      </c:extLst>
                      <c:numCache>
                        <c:formatCode>General</c:formatCode>
                        <c:ptCount val="1"/>
                        <c:pt idx="0">
                          <c:v>0.15409845337748665</c:v>
                        </c:pt>
                      </c:numCache>
                    </c:numRef>
                  </c:plus>
                  <c:minus>
                    <c:numRef>
                      <c:extLst>
                        <c:ext uri="{02D57815-91ED-43cb-92C2-25804820EDAC}">
                          <c15:formulaRef>
                            <c15:sqref>'[FIPV ELISA 6-23-22.xlsx]Sheet1'!$D$48</c15:sqref>
                          </c15:formulaRef>
                        </c:ext>
                      </c:extLst>
                      <c:numCache>
                        <c:formatCode>General</c:formatCode>
                        <c:ptCount val="1"/>
                        <c:pt idx="0">
                          <c:v>0.15409845337748665</c:v>
                        </c:pt>
                      </c:numCache>
                    </c:numRef>
                  </c:minus>
                  <c:spPr>
                    <a:noFill/>
                    <a:ln w="9525" cap="flat" cmpd="sng" algn="ctr">
                      <a:solidFill>
                        <a:schemeClr val="tx1">
                          <a:lumMod val="65000"/>
                          <a:lumOff val="35000"/>
                        </a:schemeClr>
                      </a:solidFill>
                      <a:round/>
                    </a:ln>
                    <a:effectLst/>
                  </c:spPr>
                </c:errBars>
                <c:val>
                  <c:numRef>
                    <c:extLst>
                      <c:ext uri="{02D57815-91ED-43cb-92C2-25804820EDAC}">
                        <c15:formulaRef>
                          <c15:sqref>'[FIPV ELISA 6-23-22.xlsx]Sheet1'!$C$48</c15:sqref>
                        </c15:formulaRef>
                      </c:ext>
                    </c:extLst>
                    <c:numCache>
                      <c:formatCode>0.00</c:formatCode>
                      <c:ptCount val="1"/>
                      <c:pt idx="0">
                        <c:v>0.65166666666666662</c:v>
                      </c:pt>
                    </c:numCache>
                  </c:numRef>
                </c:val>
                <c:extLst>
                  <c:ext xmlns:c16="http://schemas.microsoft.com/office/drawing/2014/chart" uri="{C3380CC4-5D6E-409C-BE32-E72D297353CC}">
                    <c16:uniqueId val="{00000006-5C51-4B52-90C6-740FF978361B}"/>
                  </c:ext>
                </c:extLst>
              </c15:ser>
            </c15:filteredBarSeries>
            <c15:filteredBarSeries>
              <c15:ser>
                <c:idx val="6"/>
                <c:order val="7"/>
                <c:tx>
                  <c:strRef>
                    <c:extLst xmlns:c15="http://schemas.microsoft.com/office/drawing/2012/chart">
                      <c:ext xmlns:c15="http://schemas.microsoft.com/office/drawing/2012/chart" uri="{02D57815-91ED-43cb-92C2-25804820EDAC}">
                        <c15:formulaRef>
                          <c15:sqref>'[FIPV ELISA 6-23-22.xlsx]Sheet1'!$B$49</c15:sqref>
                        </c15:formulaRef>
                      </c:ext>
                    </c:extLst>
                    <c:strCache>
                      <c:ptCount val="1"/>
                      <c:pt idx="0">
                        <c:v>CCVC2-2</c:v>
                      </c:pt>
                    </c:strCache>
                  </c:strRef>
                </c:tx>
                <c:spPr>
                  <a:solidFill>
                    <a:schemeClr val="accent1">
                      <a:lumMod val="60000"/>
                    </a:schemeClr>
                  </a:solidFill>
                  <a:ln>
                    <a:noFill/>
                  </a:ln>
                  <a:effectLst/>
                </c:spPr>
                <c:invertIfNegative val="0"/>
                <c:errBars>
                  <c:errBarType val="both"/>
                  <c:errValType val="cust"/>
                  <c:noEndCap val="0"/>
                  <c:plus>
                    <c:numRef>
                      <c:extLst xmlns:c15="http://schemas.microsoft.com/office/drawing/2012/chart">
                        <c:ext xmlns:c15="http://schemas.microsoft.com/office/drawing/2012/chart" uri="{02D57815-91ED-43cb-92C2-25804820EDAC}">
                          <c15:formulaRef>
                            <c15:sqref>'[FIPV ELISA 6-23-22.xlsx]Sheet1'!$D$49</c15:sqref>
                          </c15:formulaRef>
                        </c:ext>
                      </c:extLst>
                      <c:numCache>
                        <c:formatCode>General</c:formatCode>
                        <c:ptCount val="1"/>
                        <c:pt idx="0">
                          <c:v>7.050059101407119E-2</c:v>
                        </c:pt>
                      </c:numCache>
                    </c:numRef>
                  </c:plus>
                  <c:minus>
                    <c:numRef>
                      <c:extLst xmlns:c15="http://schemas.microsoft.com/office/drawing/2012/chart">
                        <c:ext xmlns:c15="http://schemas.microsoft.com/office/drawing/2012/chart" uri="{02D57815-91ED-43cb-92C2-25804820EDAC}">
                          <c15:formulaRef>
                            <c15:sqref>'[FIPV ELISA 6-23-22.xlsx]Sheet1'!$D$49</c15:sqref>
                          </c15:formulaRef>
                        </c:ext>
                      </c:extLst>
                      <c:numCache>
                        <c:formatCode>General</c:formatCode>
                        <c:ptCount val="1"/>
                        <c:pt idx="0">
                          <c:v>7.050059101407119E-2</c:v>
                        </c:pt>
                      </c:numCache>
                    </c:numRef>
                  </c:minus>
                  <c:spPr>
                    <a:noFill/>
                    <a:ln w="9525" cap="flat" cmpd="sng" algn="ctr">
                      <a:solidFill>
                        <a:schemeClr val="tx1">
                          <a:lumMod val="65000"/>
                          <a:lumOff val="35000"/>
                        </a:schemeClr>
                      </a:solidFill>
                      <a:round/>
                    </a:ln>
                    <a:effectLst/>
                  </c:spPr>
                </c:errBars>
                <c:val>
                  <c:numRef>
                    <c:extLst xmlns:c15="http://schemas.microsoft.com/office/drawing/2012/chart">
                      <c:ext xmlns:c15="http://schemas.microsoft.com/office/drawing/2012/chart" uri="{02D57815-91ED-43cb-92C2-25804820EDAC}">
                        <c15:formulaRef>
                          <c15:sqref>'[FIPV ELISA 6-23-22.xlsx]Sheet1'!$C$49</c15:sqref>
                        </c15:formulaRef>
                      </c:ext>
                    </c:extLst>
                    <c:numCache>
                      <c:formatCode>0.00</c:formatCode>
                      <c:ptCount val="1"/>
                      <c:pt idx="0">
                        <c:v>0.61266666666666658</c:v>
                      </c:pt>
                    </c:numCache>
                  </c:numRef>
                </c:val>
                <c:extLst xmlns:c15="http://schemas.microsoft.com/office/drawing/2012/chart">
                  <c:ext xmlns:c16="http://schemas.microsoft.com/office/drawing/2014/chart" uri="{C3380CC4-5D6E-409C-BE32-E72D297353CC}">
                    <c16:uniqueId val="{00000007-5C51-4B52-90C6-740FF978361B}"/>
                  </c:ext>
                </c:extLst>
              </c15:ser>
            </c15:filteredBarSeries>
          </c:ext>
        </c:extLst>
      </c:barChart>
      <c:catAx>
        <c:axId val="1443421983"/>
        <c:scaling>
          <c:orientation val="minMax"/>
        </c:scaling>
        <c:delete val="1"/>
        <c:axPos val="b"/>
        <c:majorTickMark val="none"/>
        <c:minorTickMark val="none"/>
        <c:tickLblPos val="nextTo"/>
        <c:crossAx val="1443422815"/>
        <c:crosses val="autoZero"/>
        <c:auto val="1"/>
        <c:lblAlgn val="ctr"/>
        <c:lblOffset val="100"/>
        <c:noMultiLvlLbl val="0"/>
      </c:catAx>
      <c:valAx>
        <c:axId val="14434228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t>Absorbance (450</a:t>
                </a:r>
                <a:r>
                  <a:rPr lang="en-US" sz="1400" baseline="0" dirty="0"/>
                  <a:t> - 595)</a:t>
                </a:r>
                <a:endParaRPr lang="en-US" sz="1400" dirty="0"/>
              </a:p>
            </c:rich>
          </c:tx>
          <c:layout>
            <c:manualLayout>
              <c:xMode val="edge"/>
              <c:yMode val="edge"/>
              <c:x val="8.7907678933791481E-3"/>
              <c:y val="0.3673152814368639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434219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a:t>ELISA: FIPV II</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7"/>
          <c:order val="0"/>
          <c:tx>
            <c:strRef>
              <c:f>'[FIPV ELISA 6-23-22.xlsx]Sheet1'!$B$50</c:f>
              <c:strCache>
                <c:ptCount val="1"/>
                <c:pt idx="0">
                  <c:v>Neg control</c:v>
                </c:pt>
              </c:strCache>
            </c:strRef>
          </c:tx>
          <c:spPr>
            <a:solidFill>
              <a:schemeClr val="tx1">
                <a:lumMod val="95000"/>
                <a:lumOff val="5000"/>
              </a:schemeClr>
            </a:solidFill>
            <a:ln>
              <a:noFill/>
            </a:ln>
            <a:effectLst/>
          </c:spPr>
          <c:invertIfNegative val="0"/>
          <c:errBars>
            <c:errBarType val="both"/>
            <c:errValType val="cust"/>
            <c:noEndCap val="0"/>
            <c:plus>
              <c:numRef>
                <c:f>'[FIPV ELISA 6-23-22.xlsx]Sheet1'!$H$50</c:f>
                <c:numCache>
                  <c:formatCode>General</c:formatCode>
                  <c:ptCount val="1"/>
                  <c:pt idx="0">
                    <c:v>0.11384419177103482</c:v>
                  </c:pt>
                </c:numCache>
              </c:numRef>
            </c:plus>
            <c:minus>
              <c:numRef>
                <c:f>'[FIPV ELISA 6-23-22.xlsx]Sheet1'!$H$50</c:f>
                <c:numCache>
                  <c:formatCode>General</c:formatCode>
                  <c:ptCount val="1"/>
                  <c:pt idx="0">
                    <c:v>0.11384419177103482</c:v>
                  </c:pt>
                </c:numCache>
              </c:numRef>
            </c:minus>
            <c:spPr>
              <a:noFill/>
              <a:ln w="9525" cap="flat" cmpd="sng" algn="ctr">
                <a:solidFill>
                  <a:schemeClr val="tx1">
                    <a:lumMod val="65000"/>
                    <a:lumOff val="35000"/>
                  </a:schemeClr>
                </a:solidFill>
                <a:round/>
              </a:ln>
              <a:effectLst/>
            </c:spPr>
          </c:errBars>
          <c:val>
            <c:numRef>
              <c:f>'[FIPV ELISA 6-23-22.xlsx]Sheet1'!$G$50</c:f>
              <c:numCache>
                <c:formatCode>0.00</c:formatCode>
                <c:ptCount val="1"/>
                <c:pt idx="0">
                  <c:v>0.67549999999999999</c:v>
                </c:pt>
              </c:numCache>
            </c:numRef>
          </c:val>
          <c:extLst>
            <c:ext xmlns:c16="http://schemas.microsoft.com/office/drawing/2014/chart" uri="{C3380CC4-5D6E-409C-BE32-E72D297353CC}">
              <c16:uniqueId val="{00000000-D4E8-4ED8-A0F4-7075EF5E38FD}"/>
            </c:ext>
          </c:extLst>
        </c:ser>
        <c:ser>
          <c:idx val="4"/>
          <c:order val="1"/>
          <c:tx>
            <c:strRef>
              <c:f>'[FIPV ELISA 6-23-22.xlsx]Sheet1'!$B$47</c:f>
              <c:strCache>
                <c:ptCount val="1"/>
                <c:pt idx="0">
                  <c:v>SPF cat serum</c:v>
                </c:pt>
              </c:strCache>
            </c:strRef>
          </c:tx>
          <c:spPr>
            <a:solidFill>
              <a:schemeClr val="tx2"/>
            </a:solidFill>
            <a:ln>
              <a:noFill/>
            </a:ln>
            <a:effectLst/>
          </c:spPr>
          <c:invertIfNegative val="0"/>
          <c:errBars>
            <c:errBarType val="both"/>
            <c:errValType val="cust"/>
            <c:noEndCap val="0"/>
            <c:plus>
              <c:numRef>
                <c:f>'[FIPV ELISA 6-23-22.xlsx]Sheet1'!$H$47</c:f>
                <c:numCache>
                  <c:formatCode>General</c:formatCode>
                  <c:ptCount val="1"/>
                  <c:pt idx="0">
                    <c:v>0.26178107902087427</c:v>
                  </c:pt>
                </c:numCache>
              </c:numRef>
            </c:plus>
            <c:minus>
              <c:numRef>
                <c:f>'[FIPV ELISA 6-23-22.xlsx]Sheet1'!$H$47</c:f>
                <c:numCache>
                  <c:formatCode>General</c:formatCode>
                  <c:ptCount val="1"/>
                  <c:pt idx="0">
                    <c:v>0.26178107902087427</c:v>
                  </c:pt>
                </c:numCache>
              </c:numRef>
            </c:minus>
            <c:spPr>
              <a:noFill/>
              <a:ln w="9525" cap="flat" cmpd="sng" algn="ctr">
                <a:solidFill>
                  <a:schemeClr val="tx1">
                    <a:lumMod val="65000"/>
                    <a:lumOff val="35000"/>
                  </a:schemeClr>
                </a:solidFill>
                <a:round/>
              </a:ln>
              <a:effectLst/>
            </c:spPr>
          </c:errBars>
          <c:val>
            <c:numRef>
              <c:f>'[FIPV ELISA 6-23-22.xlsx]Sheet1'!$G$47</c:f>
              <c:numCache>
                <c:formatCode>0.00</c:formatCode>
                <c:ptCount val="1"/>
                <c:pt idx="0">
                  <c:v>1.0063333333333333</c:v>
                </c:pt>
              </c:numCache>
            </c:numRef>
          </c:val>
          <c:extLst>
            <c:ext xmlns:c16="http://schemas.microsoft.com/office/drawing/2014/chart" uri="{C3380CC4-5D6E-409C-BE32-E72D297353CC}">
              <c16:uniqueId val="{00000001-D4E8-4ED8-A0F4-7075EF5E38FD}"/>
            </c:ext>
          </c:extLst>
        </c:ser>
        <c:ser>
          <c:idx val="0"/>
          <c:order val="2"/>
          <c:tx>
            <c:strRef>
              <c:f>'[FIPV ELISA 6-23-22.xlsx]Sheet1'!$B$43</c:f>
              <c:strCache>
                <c:ptCount val="1"/>
                <c:pt idx="0">
                  <c:v>Mr. Miyagi serum</c:v>
                </c:pt>
              </c:strCache>
            </c:strRef>
          </c:tx>
          <c:spPr>
            <a:solidFill>
              <a:schemeClr val="accent1">
                <a:lumMod val="60000"/>
                <a:lumOff val="40000"/>
              </a:schemeClr>
            </a:solidFill>
            <a:ln>
              <a:noFill/>
            </a:ln>
            <a:effectLst/>
          </c:spPr>
          <c:invertIfNegative val="0"/>
          <c:errBars>
            <c:errBarType val="both"/>
            <c:errValType val="cust"/>
            <c:noEndCap val="0"/>
            <c:plus>
              <c:numRef>
                <c:f>'[FIPV ELISA 6-23-22.xlsx]Sheet1'!$H$43</c:f>
                <c:numCache>
                  <c:formatCode>General</c:formatCode>
                  <c:ptCount val="1"/>
                  <c:pt idx="0">
                    <c:v>0.16367040050051812</c:v>
                  </c:pt>
                </c:numCache>
              </c:numRef>
            </c:plus>
            <c:minus>
              <c:numRef>
                <c:f>'[FIPV ELISA 6-23-22.xlsx]Sheet1'!$H$43</c:f>
                <c:numCache>
                  <c:formatCode>General</c:formatCode>
                  <c:ptCount val="1"/>
                  <c:pt idx="0">
                    <c:v>0.16367040050051812</c:v>
                  </c:pt>
                </c:numCache>
              </c:numRef>
            </c:minus>
            <c:spPr>
              <a:noFill/>
              <a:ln w="9525" cap="flat" cmpd="sng" algn="ctr">
                <a:solidFill>
                  <a:schemeClr val="tx1">
                    <a:lumMod val="65000"/>
                    <a:lumOff val="35000"/>
                  </a:schemeClr>
                </a:solidFill>
                <a:round/>
              </a:ln>
              <a:effectLst/>
            </c:spPr>
          </c:errBars>
          <c:val>
            <c:numRef>
              <c:f>'[FIPV ELISA 6-23-22.xlsx]Sheet1'!$G$43</c:f>
              <c:numCache>
                <c:formatCode>0.00</c:formatCode>
                <c:ptCount val="1"/>
                <c:pt idx="0">
                  <c:v>1.907</c:v>
                </c:pt>
              </c:numCache>
            </c:numRef>
          </c:val>
          <c:extLst>
            <c:ext xmlns:c16="http://schemas.microsoft.com/office/drawing/2014/chart" uri="{C3380CC4-5D6E-409C-BE32-E72D297353CC}">
              <c16:uniqueId val="{00000002-D4E8-4ED8-A0F4-7075EF5E38FD}"/>
            </c:ext>
          </c:extLst>
        </c:ser>
        <c:ser>
          <c:idx val="1"/>
          <c:order val="3"/>
          <c:tx>
            <c:strRef>
              <c:f>'[FIPV ELISA 6-23-22.xlsx]Sheet1'!$B$44</c:f>
              <c:strCache>
                <c:ptCount val="1"/>
                <c:pt idx="0">
                  <c:v>Leo serum</c:v>
                </c:pt>
              </c:strCache>
            </c:strRef>
          </c:tx>
          <c:spPr>
            <a:solidFill>
              <a:schemeClr val="accent2">
                <a:lumMod val="75000"/>
              </a:schemeClr>
            </a:solidFill>
            <a:ln>
              <a:noFill/>
            </a:ln>
            <a:effectLst/>
          </c:spPr>
          <c:invertIfNegative val="0"/>
          <c:errBars>
            <c:errBarType val="both"/>
            <c:errValType val="cust"/>
            <c:noEndCap val="0"/>
            <c:plus>
              <c:numRef>
                <c:f>'[FIPV ELISA 6-23-22.xlsx]Sheet1'!$H$44</c:f>
                <c:numCache>
                  <c:formatCode>General</c:formatCode>
                  <c:ptCount val="1"/>
                  <c:pt idx="0">
                    <c:v>0.21224121497327561</c:v>
                  </c:pt>
                </c:numCache>
              </c:numRef>
            </c:plus>
            <c:minus>
              <c:numRef>
                <c:f>'[FIPV ELISA 6-23-22.xlsx]Sheet1'!$H$44</c:f>
                <c:numCache>
                  <c:formatCode>General</c:formatCode>
                  <c:ptCount val="1"/>
                  <c:pt idx="0">
                    <c:v>0.21224121497327561</c:v>
                  </c:pt>
                </c:numCache>
              </c:numRef>
            </c:minus>
            <c:spPr>
              <a:noFill/>
              <a:ln w="9525" cap="flat" cmpd="sng" algn="ctr">
                <a:solidFill>
                  <a:schemeClr val="tx1">
                    <a:lumMod val="65000"/>
                    <a:lumOff val="35000"/>
                  </a:schemeClr>
                </a:solidFill>
                <a:round/>
              </a:ln>
              <a:effectLst/>
            </c:spPr>
          </c:errBars>
          <c:val>
            <c:numRef>
              <c:f>'[FIPV ELISA 6-23-22.xlsx]Sheet1'!$G$44</c:f>
              <c:numCache>
                <c:formatCode>0.00</c:formatCode>
                <c:ptCount val="1"/>
                <c:pt idx="0">
                  <c:v>1.4526666666666668</c:v>
                </c:pt>
              </c:numCache>
            </c:numRef>
          </c:val>
          <c:extLst>
            <c:ext xmlns:c16="http://schemas.microsoft.com/office/drawing/2014/chart" uri="{C3380CC4-5D6E-409C-BE32-E72D297353CC}">
              <c16:uniqueId val="{00000003-D4E8-4ED8-A0F4-7075EF5E38FD}"/>
            </c:ext>
          </c:extLst>
        </c:ser>
        <c:ser>
          <c:idx val="2"/>
          <c:order val="4"/>
          <c:tx>
            <c:strRef>
              <c:f>'[FIPV ELISA 6-23-22.xlsx]Sheet1'!$B$45</c:f>
              <c:strCache>
                <c:ptCount val="1"/>
                <c:pt idx="0">
                  <c:v>Sage serum</c:v>
                </c:pt>
              </c:strCache>
            </c:strRef>
          </c:tx>
          <c:spPr>
            <a:solidFill>
              <a:srgbClr val="C00000"/>
            </a:solidFill>
            <a:ln>
              <a:noFill/>
            </a:ln>
            <a:effectLst/>
          </c:spPr>
          <c:invertIfNegative val="0"/>
          <c:errBars>
            <c:errBarType val="both"/>
            <c:errValType val="cust"/>
            <c:noEndCap val="0"/>
            <c:plus>
              <c:numRef>
                <c:f>'[FIPV ELISA 6-23-22.xlsx]Sheet1'!$H$45</c:f>
                <c:numCache>
                  <c:formatCode>General</c:formatCode>
                  <c:ptCount val="1"/>
                  <c:pt idx="0">
                    <c:v>2.8746014216467289E-2</c:v>
                  </c:pt>
                </c:numCache>
              </c:numRef>
            </c:plus>
            <c:minus>
              <c:numRef>
                <c:f>'[FIPV ELISA 6-23-22.xlsx]Sheet1'!$H$45</c:f>
                <c:numCache>
                  <c:formatCode>General</c:formatCode>
                  <c:ptCount val="1"/>
                  <c:pt idx="0">
                    <c:v>2.8746014216467289E-2</c:v>
                  </c:pt>
                </c:numCache>
              </c:numRef>
            </c:minus>
            <c:spPr>
              <a:noFill/>
              <a:ln w="9525" cap="flat" cmpd="sng" algn="ctr">
                <a:solidFill>
                  <a:schemeClr val="tx1">
                    <a:lumMod val="65000"/>
                    <a:lumOff val="35000"/>
                  </a:schemeClr>
                </a:solidFill>
                <a:round/>
              </a:ln>
              <a:effectLst/>
            </c:spPr>
          </c:errBars>
          <c:val>
            <c:numRef>
              <c:f>'[FIPV ELISA 6-23-22.xlsx]Sheet1'!$G$45</c:f>
              <c:numCache>
                <c:formatCode>0.00</c:formatCode>
                <c:ptCount val="1"/>
                <c:pt idx="0">
                  <c:v>3.6206666666666667</c:v>
                </c:pt>
              </c:numCache>
            </c:numRef>
          </c:val>
          <c:extLst>
            <c:ext xmlns:c16="http://schemas.microsoft.com/office/drawing/2014/chart" uri="{C3380CC4-5D6E-409C-BE32-E72D297353CC}">
              <c16:uniqueId val="{00000004-D4E8-4ED8-A0F4-7075EF5E38FD}"/>
            </c:ext>
          </c:extLst>
        </c:ser>
        <c:ser>
          <c:idx val="3"/>
          <c:order val="5"/>
          <c:tx>
            <c:strRef>
              <c:f>'[FIPV ELISA 6-23-22.xlsx]Sheet1'!$B$46</c:f>
              <c:strCache>
                <c:ptCount val="1"/>
                <c:pt idx="0">
                  <c:v>Mr. Biscuit serum</c:v>
                </c:pt>
              </c:strCache>
            </c:strRef>
          </c:tx>
          <c:spPr>
            <a:solidFill>
              <a:schemeClr val="accent4"/>
            </a:solidFill>
            <a:ln>
              <a:noFill/>
            </a:ln>
            <a:effectLst/>
          </c:spPr>
          <c:invertIfNegative val="0"/>
          <c:errBars>
            <c:errBarType val="both"/>
            <c:errValType val="cust"/>
            <c:noEndCap val="0"/>
            <c:plus>
              <c:numRef>
                <c:f>'[FIPV ELISA 6-23-22.xlsx]Sheet1'!$H$46</c:f>
                <c:numCache>
                  <c:formatCode>General</c:formatCode>
                  <c:ptCount val="1"/>
                  <c:pt idx="0">
                    <c:v>3.0892285984260359E-2</c:v>
                  </c:pt>
                </c:numCache>
              </c:numRef>
            </c:plus>
            <c:minus>
              <c:numRef>
                <c:f>'[FIPV ELISA 6-23-22.xlsx]Sheet1'!$H$46</c:f>
                <c:numCache>
                  <c:formatCode>General</c:formatCode>
                  <c:ptCount val="1"/>
                  <c:pt idx="0">
                    <c:v>3.0892285984260359E-2</c:v>
                  </c:pt>
                </c:numCache>
              </c:numRef>
            </c:minus>
            <c:spPr>
              <a:noFill/>
              <a:ln w="9525" cap="flat" cmpd="sng" algn="ctr">
                <a:solidFill>
                  <a:schemeClr val="tx1">
                    <a:lumMod val="65000"/>
                    <a:lumOff val="35000"/>
                  </a:schemeClr>
                </a:solidFill>
                <a:round/>
              </a:ln>
              <a:effectLst/>
            </c:spPr>
          </c:errBars>
          <c:val>
            <c:numRef>
              <c:f>'[FIPV ELISA 6-23-22.xlsx]Sheet1'!$G$46</c:f>
              <c:numCache>
                <c:formatCode>0.00</c:formatCode>
                <c:ptCount val="1"/>
                <c:pt idx="0">
                  <c:v>3.7246666666666663</c:v>
                </c:pt>
              </c:numCache>
            </c:numRef>
          </c:val>
          <c:extLst>
            <c:ext xmlns:c16="http://schemas.microsoft.com/office/drawing/2014/chart" uri="{C3380CC4-5D6E-409C-BE32-E72D297353CC}">
              <c16:uniqueId val="{00000005-D4E8-4ED8-A0F4-7075EF5E38FD}"/>
            </c:ext>
          </c:extLst>
        </c:ser>
        <c:dLbls>
          <c:showLegendKey val="0"/>
          <c:showVal val="0"/>
          <c:showCatName val="0"/>
          <c:showSerName val="0"/>
          <c:showPercent val="0"/>
          <c:showBubbleSize val="0"/>
        </c:dLbls>
        <c:gapWidth val="219"/>
        <c:overlap val="-27"/>
        <c:axId val="1443421983"/>
        <c:axId val="1443422815"/>
        <c:extLst>
          <c:ext xmlns:c15="http://schemas.microsoft.com/office/drawing/2012/chart" uri="{02D57815-91ED-43cb-92C2-25804820EDAC}">
            <c15:filteredBarSeries>
              <c15:ser>
                <c:idx val="5"/>
                <c:order val="6"/>
                <c:tx>
                  <c:strRef>
                    <c:extLst>
                      <c:ext uri="{02D57815-91ED-43cb-92C2-25804820EDAC}">
                        <c15:formulaRef>
                          <c15:sqref>'[FIPV ELISA 6-23-22.xlsx]Sheet1'!$B$48</c15:sqref>
                        </c15:formulaRef>
                      </c:ext>
                    </c:extLst>
                    <c:strCache>
                      <c:ptCount val="1"/>
                      <c:pt idx="0">
                        <c:v>FIPV3-70</c:v>
                      </c:pt>
                    </c:strCache>
                  </c:strRef>
                </c:tx>
                <c:spPr>
                  <a:solidFill>
                    <a:schemeClr val="accent6"/>
                  </a:solidFill>
                  <a:ln>
                    <a:noFill/>
                  </a:ln>
                  <a:effectLst/>
                </c:spPr>
                <c:invertIfNegative val="0"/>
                <c:errBars>
                  <c:errBarType val="both"/>
                  <c:errValType val="cust"/>
                  <c:noEndCap val="0"/>
                  <c:plus>
                    <c:numRef>
                      <c:extLst>
                        <c:ext uri="{02D57815-91ED-43cb-92C2-25804820EDAC}">
                          <c15:formulaRef>
                            <c15:sqref>'[FIPV ELISA 6-23-22.xlsx]Sheet1'!$D$48</c15:sqref>
                          </c15:formulaRef>
                        </c:ext>
                      </c:extLst>
                      <c:numCache>
                        <c:formatCode>General</c:formatCode>
                        <c:ptCount val="1"/>
                        <c:pt idx="0">
                          <c:v>0.15409845337748665</c:v>
                        </c:pt>
                      </c:numCache>
                    </c:numRef>
                  </c:plus>
                  <c:minus>
                    <c:numRef>
                      <c:extLst>
                        <c:ext uri="{02D57815-91ED-43cb-92C2-25804820EDAC}">
                          <c15:formulaRef>
                            <c15:sqref>'[FIPV ELISA 6-23-22.xlsx]Sheet1'!$D$48</c15:sqref>
                          </c15:formulaRef>
                        </c:ext>
                      </c:extLst>
                      <c:numCache>
                        <c:formatCode>General</c:formatCode>
                        <c:ptCount val="1"/>
                        <c:pt idx="0">
                          <c:v>0.15409845337748665</c:v>
                        </c:pt>
                      </c:numCache>
                    </c:numRef>
                  </c:minus>
                  <c:spPr>
                    <a:noFill/>
                    <a:ln w="9525" cap="flat" cmpd="sng" algn="ctr">
                      <a:solidFill>
                        <a:schemeClr val="tx1">
                          <a:lumMod val="65000"/>
                          <a:lumOff val="35000"/>
                        </a:schemeClr>
                      </a:solidFill>
                      <a:round/>
                    </a:ln>
                    <a:effectLst/>
                  </c:spPr>
                </c:errBars>
                <c:val>
                  <c:numRef>
                    <c:extLst>
                      <c:ext uri="{02D57815-91ED-43cb-92C2-25804820EDAC}">
                        <c15:formulaRef>
                          <c15:sqref>'[FIPV ELISA 6-23-22.xlsx]Sheet1'!$G$48</c15:sqref>
                        </c15:formulaRef>
                      </c:ext>
                    </c:extLst>
                    <c:numCache>
                      <c:formatCode>0.00</c:formatCode>
                      <c:ptCount val="1"/>
                      <c:pt idx="0">
                        <c:v>0.58433333333333326</c:v>
                      </c:pt>
                    </c:numCache>
                  </c:numRef>
                </c:val>
                <c:extLst>
                  <c:ext xmlns:c16="http://schemas.microsoft.com/office/drawing/2014/chart" uri="{C3380CC4-5D6E-409C-BE32-E72D297353CC}">
                    <c16:uniqueId val="{00000006-D4E8-4ED8-A0F4-7075EF5E38FD}"/>
                  </c:ext>
                </c:extLst>
              </c15:ser>
            </c15:filteredBarSeries>
            <c15:filteredBarSeries>
              <c15:ser>
                <c:idx val="6"/>
                <c:order val="7"/>
                <c:tx>
                  <c:strRef>
                    <c:extLst xmlns:c15="http://schemas.microsoft.com/office/drawing/2012/chart">
                      <c:ext xmlns:c15="http://schemas.microsoft.com/office/drawing/2012/chart" uri="{02D57815-91ED-43cb-92C2-25804820EDAC}">
                        <c15:formulaRef>
                          <c15:sqref>'[FIPV ELISA 6-23-22.xlsx]Sheet1'!$B$49</c15:sqref>
                        </c15:formulaRef>
                      </c:ext>
                    </c:extLst>
                    <c:strCache>
                      <c:ptCount val="1"/>
                      <c:pt idx="0">
                        <c:v>CCVC2-2</c:v>
                      </c:pt>
                    </c:strCache>
                  </c:strRef>
                </c:tx>
                <c:spPr>
                  <a:solidFill>
                    <a:schemeClr val="accent1">
                      <a:lumMod val="60000"/>
                    </a:schemeClr>
                  </a:solidFill>
                  <a:ln>
                    <a:noFill/>
                  </a:ln>
                  <a:effectLst/>
                </c:spPr>
                <c:invertIfNegative val="0"/>
                <c:errBars>
                  <c:errBarType val="both"/>
                  <c:errValType val="cust"/>
                  <c:noEndCap val="0"/>
                  <c:plus>
                    <c:numRef>
                      <c:extLst xmlns:c15="http://schemas.microsoft.com/office/drawing/2012/chart">
                        <c:ext xmlns:c15="http://schemas.microsoft.com/office/drawing/2012/chart" uri="{02D57815-91ED-43cb-92C2-25804820EDAC}">
                          <c15:formulaRef>
                            <c15:sqref>'[FIPV ELISA 6-23-22.xlsx]Sheet1'!$D$49</c15:sqref>
                          </c15:formulaRef>
                        </c:ext>
                      </c:extLst>
                      <c:numCache>
                        <c:formatCode>General</c:formatCode>
                        <c:ptCount val="1"/>
                        <c:pt idx="0">
                          <c:v>7.050059101407119E-2</c:v>
                        </c:pt>
                      </c:numCache>
                    </c:numRef>
                  </c:plus>
                  <c:minus>
                    <c:numRef>
                      <c:extLst xmlns:c15="http://schemas.microsoft.com/office/drawing/2012/chart">
                        <c:ext xmlns:c15="http://schemas.microsoft.com/office/drawing/2012/chart" uri="{02D57815-91ED-43cb-92C2-25804820EDAC}">
                          <c15:formulaRef>
                            <c15:sqref>'[FIPV ELISA 6-23-22.xlsx]Sheet1'!$D$49</c15:sqref>
                          </c15:formulaRef>
                        </c:ext>
                      </c:extLst>
                      <c:numCache>
                        <c:formatCode>General</c:formatCode>
                        <c:ptCount val="1"/>
                        <c:pt idx="0">
                          <c:v>7.050059101407119E-2</c:v>
                        </c:pt>
                      </c:numCache>
                    </c:numRef>
                  </c:minus>
                  <c:spPr>
                    <a:noFill/>
                    <a:ln w="9525" cap="flat" cmpd="sng" algn="ctr">
                      <a:solidFill>
                        <a:schemeClr val="tx1">
                          <a:lumMod val="65000"/>
                          <a:lumOff val="35000"/>
                        </a:schemeClr>
                      </a:solidFill>
                      <a:round/>
                    </a:ln>
                    <a:effectLst/>
                  </c:spPr>
                </c:errBars>
                <c:val>
                  <c:numRef>
                    <c:extLst xmlns:c15="http://schemas.microsoft.com/office/drawing/2012/chart">
                      <c:ext xmlns:c15="http://schemas.microsoft.com/office/drawing/2012/chart" uri="{02D57815-91ED-43cb-92C2-25804820EDAC}">
                        <c15:formulaRef>
                          <c15:sqref>'[FIPV ELISA 6-23-22.xlsx]Sheet1'!$G$49</c15:sqref>
                        </c15:formulaRef>
                      </c:ext>
                    </c:extLst>
                    <c:numCache>
                      <c:formatCode>0.00</c:formatCode>
                      <c:ptCount val="1"/>
                      <c:pt idx="0">
                        <c:v>0.8823333333333333</c:v>
                      </c:pt>
                    </c:numCache>
                  </c:numRef>
                </c:val>
                <c:extLst xmlns:c15="http://schemas.microsoft.com/office/drawing/2012/chart">
                  <c:ext xmlns:c16="http://schemas.microsoft.com/office/drawing/2014/chart" uri="{C3380CC4-5D6E-409C-BE32-E72D297353CC}">
                    <c16:uniqueId val="{00000007-D4E8-4ED8-A0F4-7075EF5E38FD}"/>
                  </c:ext>
                </c:extLst>
              </c15:ser>
            </c15:filteredBarSeries>
          </c:ext>
        </c:extLst>
      </c:barChart>
      <c:catAx>
        <c:axId val="1443421983"/>
        <c:scaling>
          <c:orientation val="minMax"/>
        </c:scaling>
        <c:delete val="1"/>
        <c:axPos val="b"/>
        <c:majorTickMark val="none"/>
        <c:minorTickMark val="none"/>
        <c:tickLblPos val="nextTo"/>
        <c:crossAx val="1443422815"/>
        <c:crosses val="autoZero"/>
        <c:auto val="1"/>
        <c:lblAlgn val="ctr"/>
        <c:lblOffset val="100"/>
        <c:noMultiLvlLbl val="0"/>
      </c:catAx>
      <c:valAx>
        <c:axId val="14434228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t>Absorbance (450 - 595)</a:t>
                </a:r>
              </a:p>
            </c:rich>
          </c:tx>
          <c:layout>
            <c:manualLayout>
              <c:xMode val="edge"/>
              <c:yMode val="edge"/>
              <c:x val="4.4355056491871495E-3"/>
              <c:y val="0.3723383002453348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434219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dirty="0"/>
              <a:t>IgM,</a:t>
            </a:r>
            <a:r>
              <a:rPr lang="en-US" sz="1600" baseline="0" dirty="0"/>
              <a:t> IgA, &amp; IgG Activity</a:t>
            </a:r>
            <a:endParaRPr lang="en-US" sz="16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IgM</c:v>
          </c:tx>
          <c:spPr>
            <a:solidFill>
              <a:schemeClr val="accent1">
                <a:lumMod val="60000"/>
                <a:lumOff val="40000"/>
              </a:schemeClr>
            </a:solidFill>
            <a:ln>
              <a:noFill/>
            </a:ln>
            <a:effectLst/>
          </c:spPr>
          <c:invertIfNegative val="0"/>
          <c:errBars>
            <c:errBarType val="both"/>
            <c:errValType val="cust"/>
            <c:noEndCap val="0"/>
            <c:plus>
              <c:numRef>
                <c:f>'[FIPV ELISA 7-8-22.xlsx]ANOVAs'!$O$16:$O$25</c:f>
                <c:numCache>
                  <c:formatCode>General</c:formatCode>
                  <c:ptCount val="10"/>
                  <c:pt idx="0">
                    <c:v>5.3928965624544779E-2</c:v>
                  </c:pt>
                  <c:pt idx="1">
                    <c:v>2.1501937897160234E-2</c:v>
                  </c:pt>
                  <c:pt idx="2">
                    <c:v>8.9226304043893784E-2</c:v>
                  </c:pt>
                  <c:pt idx="3">
                    <c:v>0.27639283637605366</c:v>
                  </c:pt>
                  <c:pt idx="4">
                    <c:v>9.6690227013902619E-2</c:v>
                  </c:pt>
                  <c:pt idx="5">
                    <c:v>0.11859314201644763</c:v>
                  </c:pt>
                  <c:pt idx="6">
                    <c:v>2.0256686138984629E-2</c:v>
                  </c:pt>
                  <c:pt idx="7">
                    <c:v>4.5170049073842797E-2</c:v>
                  </c:pt>
                  <c:pt idx="8">
                    <c:v>7.692203845452876E-2</c:v>
                  </c:pt>
                  <c:pt idx="9">
                    <c:v>4.0414518843273767E-3</c:v>
                  </c:pt>
                </c:numCache>
              </c:numRef>
            </c:plus>
            <c:minus>
              <c:numRef>
                <c:f>'[FIPV ELISA 7-8-22.xlsx]ANOVAs'!$O$16:$O$25</c:f>
                <c:numCache>
                  <c:formatCode>General</c:formatCode>
                  <c:ptCount val="10"/>
                  <c:pt idx="0">
                    <c:v>5.3928965624544779E-2</c:v>
                  </c:pt>
                  <c:pt idx="1">
                    <c:v>2.1501937897160234E-2</c:v>
                  </c:pt>
                  <c:pt idx="2">
                    <c:v>8.9226304043893784E-2</c:v>
                  </c:pt>
                  <c:pt idx="3">
                    <c:v>0.27639283637605366</c:v>
                  </c:pt>
                  <c:pt idx="4">
                    <c:v>9.6690227013902619E-2</c:v>
                  </c:pt>
                  <c:pt idx="5">
                    <c:v>0.11859314201644763</c:v>
                  </c:pt>
                  <c:pt idx="6">
                    <c:v>2.0256686138984629E-2</c:v>
                  </c:pt>
                  <c:pt idx="7">
                    <c:v>4.5170049073842797E-2</c:v>
                  </c:pt>
                  <c:pt idx="8">
                    <c:v>7.692203845452876E-2</c:v>
                  </c:pt>
                  <c:pt idx="9">
                    <c:v>4.0414518843273767E-3</c:v>
                  </c:pt>
                </c:numCache>
              </c:numRef>
            </c:minus>
            <c:spPr>
              <a:noFill/>
              <a:ln w="9525" cap="flat" cmpd="sng" algn="ctr">
                <a:solidFill>
                  <a:schemeClr val="tx1">
                    <a:lumMod val="65000"/>
                    <a:lumOff val="35000"/>
                  </a:schemeClr>
                </a:solidFill>
                <a:round/>
              </a:ln>
              <a:effectLst/>
            </c:spPr>
          </c:errBars>
          <c:cat>
            <c:strRef>
              <c:f>'[FIPV ELISA 7-8-22.xlsx]ANOVAs'!$M$16:$M$25</c:f>
              <c:strCache>
                <c:ptCount val="10"/>
                <c:pt idx="0">
                  <c:v>Mr. Miyagi serum</c:v>
                </c:pt>
                <c:pt idx="1">
                  <c:v>Leo serum</c:v>
                </c:pt>
                <c:pt idx="2">
                  <c:v>Sage serum</c:v>
                </c:pt>
                <c:pt idx="3">
                  <c:v>Mr. Biscuit serum</c:v>
                </c:pt>
                <c:pt idx="4">
                  <c:v>CSU 4438</c:v>
                </c:pt>
                <c:pt idx="5">
                  <c:v>CSU 4511</c:v>
                </c:pt>
                <c:pt idx="6">
                  <c:v>Mr. Miyagi ascites</c:v>
                </c:pt>
                <c:pt idx="7">
                  <c:v>Sage ascites</c:v>
                </c:pt>
                <c:pt idx="8">
                  <c:v>SPF cat serum</c:v>
                </c:pt>
                <c:pt idx="9">
                  <c:v>Neg control</c:v>
                </c:pt>
              </c:strCache>
            </c:strRef>
          </c:cat>
          <c:val>
            <c:numRef>
              <c:f>'[FIPV ELISA 7-8-22.xlsx]ANOVAs'!$N$16:$N$25</c:f>
              <c:numCache>
                <c:formatCode>0.000</c:formatCode>
                <c:ptCount val="10"/>
                <c:pt idx="0">
                  <c:v>0.11433333333333333</c:v>
                </c:pt>
                <c:pt idx="1">
                  <c:v>9.2666666666666661E-2</c:v>
                </c:pt>
                <c:pt idx="2">
                  <c:v>0.65266666666666662</c:v>
                </c:pt>
                <c:pt idx="3">
                  <c:v>2.3439999999999999</c:v>
                </c:pt>
                <c:pt idx="4">
                  <c:v>0.32300000000000001</c:v>
                </c:pt>
                <c:pt idx="5">
                  <c:v>0.29933333333333334</c:v>
                </c:pt>
                <c:pt idx="6">
                  <c:v>0.13733333333333334</c:v>
                </c:pt>
                <c:pt idx="7">
                  <c:v>0.31666666666666671</c:v>
                </c:pt>
                <c:pt idx="8">
                  <c:v>0.71099999999999997</c:v>
                </c:pt>
                <c:pt idx="9">
                  <c:v>4.6666666666666662E-2</c:v>
                </c:pt>
              </c:numCache>
            </c:numRef>
          </c:val>
          <c:extLst>
            <c:ext xmlns:c16="http://schemas.microsoft.com/office/drawing/2014/chart" uri="{C3380CC4-5D6E-409C-BE32-E72D297353CC}">
              <c16:uniqueId val="{00000000-FADF-4027-9D2F-D219CF0C0C18}"/>
            </c:ext>
          </c:extLst>
        </c:ser>
        <c:ser>
          <c:idx val="1"/>
          <c:order val="1"/>
          <c:tx>
            <c:v>IgA</c:v>
          </c:tx>
          <c:spPr>
            <a:solidFill>
              <a:srgbClr val="C00000"/>
            </a:solidFill>
            <a:ln>
              <a:noFill/>
            </a:ln>
            <a:effectLst/>
          </c:spPr>
          <c:invertIfNegative val="0"/>
          <c:errBars>
            <c:errBarType val="both"/>
            <c:errValType val="cust"/>
            <c:noEndCap val="0"/>
            <c:plus>
              <c:numRef>
                <c:f>'[FIPV ELISA 7-8-22.xlsx]ANOVAs'!$Q$16:$Q$25</c:f>
                <c:numCache>
                  <c:formatCode>General</c:formatCode>
                  <c:ptCount val="10"/>
                  <c:pt idx="0">
                    <c:v>5.5075705472860921E-3</c:v>
                  </c:pt>
                  <c:pt idx="1">
                    <c:v>1.1930353445448853E-2</c:v>
                  </c:pt>
                  <c:pt idx="2">
                    <c:v>3.0000000000000027E-3</c:v>
                  </c:pt>
                  <c:pt idx="3">
                    <c:v>2.0502032419575694E-2</c:v>
                  </c:pt>
                  <c:pt idx="4">
                    <c:v>6.0827625302982248E-3</c:v>
                  </c:pt>
                  <c:pt idx="5">
                    <c:v>2.8360771028540878E-2</c:v>
                  </c:pt>
                  <c:pt idx="6">
                    <c:v>6.9282032302754992E-3</c:v>
                  </c:pt>
                  <c:pt idx="7">
                    <c:v>6.1101009266077925E-3</c:v>
                  </c:pt>
                  <c:pt idx="8">
                    <c:v>2.54230866208911E-2</c:v>
                  </c:pt>
                  <c:pt idx="9">
                    <c:v>2.0297783130184332E-2</c:v>
                  </c:pt>
                </c:numCache>
              </c:numRef>
            </c:plus>
            <c:minus>
              <c:numRef>
                <c:f>'[FIPV ELISA 7-8-22.xlsx]ANOVAs'!$Q$16:$Q$25</c:f>
                <c:numCache>
                  <c:formatCode>General</c:formatCode>
                  <c:ptCount val="10"/>
                  <c:pt idx="0">
                    <c:v>5.5075705472860921E-3</c:v>
                  </c:pt>
                  <c:pt idx="1">
                    <c:v>1.1930353445448853E-2</c:v>
                  </c:pt>
                  <c:pt idx="2">
                    <c:v>3.0000000000000027E-3</c:v>
                  </c:pt>
                  <c:pt idx="3">
                    <c:v>2.0502032419575694E-2</c:v>
                  </c:pt>
                  <c:pt idx="4">
                    <c:v>6.0827625302982248E-3</c:v>
                  </c:pt>
                  <c:pt idx="5">
                    <c:v>2.8360771028540878E-2</c:v>
                  </c:pt>
                  <c:pt idx="6">
                    <c:v>6.9282032302754992E-3</c:v>
                  </c:pt>
                  <c:pt idx="7">
                    <c:v>6.1101009266077925E-3</c:v>
                  </c:pt>
                  <c:pt idx="8">
                    <c:v>2.54230866208911E-2</c:v>
                  </c:pt>
                  <c:pt idx="9">
                    <c:v>2.0297783130184332E-2</c:v>
                  </c:pt>
                </c:numCache>
              </c:numRef>
            </c:minus>
            <c:spPr>
              <a:noFill/>
              <a:ln w="9525" cap="flat" cmpd="sng" algn="ctr">
                <a:solidFill>
                  <a:schemeClr val="tx1">
                    <a:lumMod val="65000"/>
                    <a:lumOff val="35000"/>
                  </a:schemeClr>
                </a:solidFill>
                <a:round/>
              </a:ln>
              <a:effectLst/>
            </c:spPr>
          </c:errBars>
          <c:val>
            <c:numRef>
              <c:f>'[FIPV ELISA 7-8-22.xlsx]ANOVAs'!$P$16:$P$25</c:f>
              <c:numCache>
                <c:formatCode>0.000</c:formatCode>
                <c:ptCount val="10"/>
                <c:pt idx="0">
                  <c:v>0.10933333333333334</c:v>
                </c:pt>
                <c:pt idx="1">
                  <c:v>0.11366666666666665</c:v>
                </c:pt>
                <c:pt idx="2">
                  <c:v>0.39700000000000002</c:v>
                </c:pt>
                <c:pt idx="3">
                  <c:v>1.0013333333333332</c:v>
                </c:pt>
                <c:pt idx="4">
                  <c:v>0.13</c:v>
                </c:pt>
                <c:pt idx="5">
                  <c:v>0.21433333333333335</c:v>
                </c:pt>
                <c:pt idx="6">
                  <c:v>0.107</c:v>
                </c:pt>
                <c:pt idx="7">
                  <c:v>0.18066666666666667</c:v>
                </c:pt>
                <c:pt idx="8">
                  <c:v>0.17533333333333334</c:v>
                </c:pt>
                <c:pt idx="9">
                  <c:v>0.14800000000000002</c:v>
                </c:pt>
              </c:numCache>
            </c:numRef>
          </c:val>
          <c:extLst>
            <c:ext xmlns:c16="http://schemas.microsoft.com/office/drawing/2014/chart" uri="{C3380CC4-5D6E-409C-BE32-E72D297353CC}">
              <c16:uniqueId val="{00000001-FADF-4027-9D2F-D219CF0C0C18}"/>
            </c:ext>
          </c:extLst>
        </c:ser>
        <c:ser>
          <c:idx val="2"/>
          <c:order val="2"/>
          <c:tx>
            <c:v>IgG</c:v>
          </c:tx>
          <c:spPr>
            <a:solidFill>
              <a:schemeClr val="accent4"/>
            </a:solidFill>
            <a:ln>
              <a:noFill/>
            </a:ln>
            <a:effectLst/>
          </c:spPr>
          <c:invertIfNegative val="0"/>
          <c:errBars>
            <c:errBarType val="both"/>
            <c:errValType val="cust"/>
            <c:noEndCap val="0"/>
            <c:plus>
              <c:numRef>
                <c:f>'[FIPV ELISA 7-8-22.xlsx]ANOVAs'!$S$16:$S$25</c:f>
                <c:numCache>
                  <c:formatCode>General</c:formatCode>
                  <c:ptCount val="10"/>
                  <c:pt idx="0">
                    <c:v>0.47846420973778164</c:v>
                  </c:pt>
                  <c:pt idx="1">
                    <c:v>0.22347035597591017</c:v>
                  </c:pt>
                  <c:pt idx="2">
                    <c:v>0.11391224692718524</c:v>
                  </c:pt>
                  <c:pt idx="3">
                    <c:v>1.450287327853802E-2</c:v>
                  </c:pt>
                  <c:pt idx="4">
                    <c:v>1.4224392195567908E-2</c:v>
                  </c:pt>
                  <c:pt idx="5">
                    <c:v>1.9604421270043484E-2</c:v>
                  </c:pt>
                  <c:pt idx="6">
                    <c:v>2.4946609656090218E-2</c:v>
                  </c:pt>
                  <c:pt idx="7">
                    <c:v>3.6828431046317077E-2</c:v>
                  </c:pt>
                  <c:pt idx="8">
                    <c:v>0.15268595220255202</c:v>
                  </c:pt>
                  <c:pt idx="9">
                    <c:v>1.3576941236277514E-2</c:v>
                  </c:pt>
                </c:numCache>
              </c:numRef>
            </c:plus>
            <c:minus>
              <c:numRef>
                <c:f>'[FIPV ELISA 7-8-22.xlsx]ANOVAs'!$S$16:$S$25</c:f>
                <c:numCache>
                  <c:formatCode>General</c:formatCode>
                  <c:ptCount val="10"/>
                  <c:pt idx="0">
                    <c:v>0.47846420973778164</c:v>
                  </c:pt>
                  <c:pt idx="1">
                    <c:v>0.22347035597591017</c:v>
                  </c:pt>
                  <c:pt idx="2">
                    <c:v>0.11391224692718524</c:v>
                  </c:pt>
                  <c:pt idx="3">
                    <c:v>1.450287327853802E-2</c:v>
                  </c:pt>
                  <c:pt idx="4">
                    <c:v>1.4224392195567908E-2</c:v>
                  </c:pt>
                  <c:pt idx="5">
                    <c:v>1.9604421270043484E-2</c:v>
                  </c:pt>
                  <c:pt idx="6">
                    <c:v>2.4946609656090218E-2</c:v>
                  </c:pt>
                  <c:pt idx="7">
                    <c:v>3.6828431046317077E-2</c:v>
                  </c:pt>
                  <c:pt idx="8">
                    <c:v>0.15268595220255202</c:v>
                  </c:pt>
                  <c:pt idx="9">
                    <c:v>1.3576941236277514E-2</c:v>
                  </c:pt>
                </c:numCache>
              </c:numRef>
            </c:minus>
            <c:spPr>
              <a:noFill/>
              <a:ln w="9525" cap="flat" cmpd="sng" algn="ctr">
                <a:solidFill>
                  <a:schemeClr val="tx1">
                    <a:lumMod val="65000"/>
                    <a:lumOff val="35000"/>
                  </a:schemeClr>
                </a:solidFill>
                <a:round/>
              </a:ln>
              <a:effectLst/>
            </c:spPr>
          </c:errBars>
          <c:val>
            <c:numRef>
              <c:f>'[FIPV ELISA 7-8-22.xlsx]ANOVAs'!$R$16:$R$25</c:f>
              <c:numCache>
                <c:formatCode>0.000</c:formatCode>
                <c:ptCount val="10"/>
                <c:pt idx="0">
                  <c:v>0.78600000000000003</c:v>
                </c:pt>
                <c:pt idx="1">
                  <c:v>0.44199999999999995</c:v>
                </c:pt>
                <c:pt idx="2">
                  <c:v>2.7909999999999999</c:v>
                </c:pt>
                <c:pt idx="3">
                  <c:v>3.690666666666667</c:v>
                </c:pt>
                <c:pt idx="4">
                  <c:v>0.19166666666666665</c:v>
                </c:pt>
                <c:pt idx="5">
                  <c:v>0.18833333333333332</c:v>
                </c:pt>
                <c:pt idx="6">
                  <c:v>0.25566666666666665</c:v>
                </c:pt>
                <c:pt idx="7">
                  <c:v>1.4306666666666665</c:v>
                </c:pt>
                <c:pt idx="8">
                  <c:v>0.35400000000000004</c:v>
                </c:pt>
                <c:pt idx="9">
                  <c:v>5.0666666666666665E-2</c:v>
                </c:pt>
              </c:numCache>
            </c:numRef>
          </c:val>
          <c:extLst>
            <c:ext xmlns:c16="http://schemas.microsoft.com/office/drawing/2014/chart" uri="{C3380CC4-5D6E-409C-BE32-E72D297353CC}">
              <c16:uniqueId val="{00000002-FADF-4027-9D2F-D219CF0C0C18}"/>
            </c:ext>
          </c:extLst>
        </c:ser>
        <c:dLbls>
          <c:showLegendKey val="0"/>
          <c:showVal val="0"/>
          <c:showCatName val="0"/>
          <c:showSerName val="0"/>
          <c:showPercent val="0"/>
          <c:showBubbleSize val="0"/>
        </c:dLbls>
        <c:gapWidth val="100"/>
        <c:overlap val="-27"/>
        <c:axId val="144778879"/>
        <c:axId val="144780543"/>
      </c:barChart>
      <c:catAx>
        <c:axId val="1447788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4780543"/>
        <c:crosses val="autoZero"/>
        <c:auto val="1"/>
        <c:lblAlgn val="ctr"/>
        <c:lblOffset val="100"/>
        <c:noMultiLvlLbl val="0"/>
      </c:catAx>
      <c:valAx>
        <c:axId val="14478054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a:t>Absorbance</a:t>
                </a:r>
                <a:r>
                  <a:rPr lang="en-US" sz="1400" baseline="0"/>
                  <a:t> (450-562)</a:t>
                </a:r>
                <a:endParaRPr lang="en-US" sz="1400"/>
              </a:p>
            </c:rich>
          </c:tx>
          <c:layout>
            <c:manualLayout>
              <c:xMode val="edge"/>
              <c:yMode val="edge"/>
              <c:x val="4.4056378288184215E-3"/>
              <c:y val="0.3535493408017240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4778879"/>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2279D2-C6B3-4CB6-BFF7-96CBC3711DB3}"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4F3F6198-6392-4756-AE43-2178122E3BAB}">
      <dgm:prSet/>
      <dgm:spPr/>
      <dgm:t>
        <a:bodyPr/>
        <a:lstStyle/>
        <a:p>
          <a:r>
            <a:rPr lang="en-US" dirty="0">
              <a:solidFill>
                <a:schemeClr val="tx1">
                  <a:lumMod val="75000"/>
                  <a:lumOff val="25000"/>
                </a:schemeClr>
              </a:solidFill>
            </a:rPr>
            <a:t>Mr. Miyagi</a:t>
          </a:r>
        </a:p>
      </dgm:t>
    </dgm:pt>
    <dgm:pt modelId="{69209AB0-BB01-4941-BB29-F79B1A8DDDAF}" type="parTrans" cxnId="{1BC240A3-EF84-47B6-9633-209D11729FFA}">
      <dgm:prSet/>
      <dgm:spPr/>
      <dgm:t>
        <a:bodyPr/>
        <a:lstStyle/>
        <a:p>
          <a:endParaRPr lang="en-US"/>
        </a:p>
      </dgm:t>
    </dgm:pt>
    <dgm:pt modelId="{B2FA4B50-4804-4446-BD6F-A44A02432C00}" type="sibTrans" cxnId="{1BC240A3-EF84-47B6-9633-209D11729FFA}">
      <dgm:prSet/>
      <dgm:spPr/>
      <dgm:t>
        <a:bodyPr/>
        <a:lstStyle/>
        <a:p>
          <a:endParaRPr lang="en-US"/>
        </a:p>
      </dgm:t>
    </dgm:pt>
    <dgm:pt modelId="{DA952379-5EBB-47C7-8191-232E5863EE9C}">
      <dgm:prSet/>
      <dgm:spPr/>
      <dgm:t>
        <a:bodyPr/>
        <a:lstStyle/>
        <a:p>
          <a:r>
            <a:rPr lang="en-US" dirty="0">
              <a:solidFill>
                <a:schemeClr val="tx1">
                  <a:lumMod val="75000"/>
                  <a:lumOff val="25000"/>
                </a:schemeClr>
              </a:solidFill>
            </a:rPr>
            <a:t>Leo</a:t>
          </a:r>
        </a:p>
      </dgm:t>
    </dgm:pt>
    <dgm:pt modelId="{2426B1A1-15D5-4FFA-A1E1-F40B446C8A2C}" type="parTrans" cxnId="{2EA0FFAA-C4B9-468E-9570-72F44A0EDE85}">
      <dgm:prSet/>
      <dgm:spPr/>
      <dgm:t>
        <a:bodyPr/>
        <a:lstStyle/>
        <a:p>
          <a:endParaRPr lang="en-US"/>
        </a:p>
      </dgm:t>
    </dgm:pt>
    <dgm:pt modelId="{652750EE-7E90-4D8F-9CF2-A847C57AA1CF}" type="sibTrans" cxnId="{2EA0FFAA-C4B9-468E-9570-72F44A0EDE85}">
      <dgm:prSet/>
      <dgm:spPr/>
      <dgm:t>
        <a:bodyPr/>
        <a:lstStyle/>
        <a:p>
          <a:endParaRPr lang="en-US"/>
        </a:p>
      </dgm:t>
    </dgm:pt>
    <dgm:pt modelId="{F4F83D80-6E81-4D52-BBBF-3F80562BDE08}">
      <dgm:prSet/>
      <dgm:spPr/>
      <dgm:t>
        <a:bodyPr/>
        <a:lstStyle/>
        <a:p>
          <a:r>
            <a:rPr lang="en-US" dirty="0">
              <a:solidFill>
                <a:schemeClr val="tx1">
                  <a:lumMod val="75000"/>
                  <a:lumOff val="25000"/>
                </a:schemeClr>
              </a:solidFill>
            </a:rPr>
            <a:t>Sage</a:t>
          </a:r>
        </a:p>
      </dgm:t>
    </dgm:pt>
    <dgm:pt modelId="{8CFE96A9-11BF-44F3-A3CB-8FF5399CAD28}" type="parTrans" cxnId="{28EF74DE-8095-45D3-9ED6-8CF76A6E2F15}">
      <dgm:prSet/>
      <dgm:spPr/>
      <dgm:t>
        <a:bodyPr/>
        <a:lstStyle/>
        <a:p>
          <a:endParaRPr lang="en-US"/>
        </a:p>
      </dgm:t>
    </dgm:pt>
    <dgm:pt modelId="{400DFDD1-0D2E-4009-AA91-FDC63E3DD8A8}" type="sibTrans" cxnId="{28EF74DE-8095-45D3-9ED6-8CF76A6E2F15}">
      <dgm:prSet/>
      <dgm:spPr/>
      <dgm:t>
        <a:bodyPr/>
        <a:lstStyle/>
        <a:p>
          <a:endParaRPr lang="en-US"/>
        </a:p>
      </dgm:t>
    </dgm:pt>
    <dgm:pt modelId="{0C7F2241-D00A-4A6D-8669-29AA6DDA471E}" type="pres">
      <dgm:prSet presAssocID="{772279D2-C6B3-4CB6-BFF7-96CBC3711DB3}" presName="hierChild1" presStyleCnt="0">
        <dgm:presLayoutVars>
          <dgm:chPref val="1"/>
          <dgm:dir/>
          <dgm:animOne val="branch"/>
          <dgm:animLvl val="lvl"/>
          <dgm:resizeHandles/>
        </dgm:presLayoutVars>
      </dgm:prSet>
      <dgm:spPr/>
    </dgm:pt>
    <dgm:pt modelId="{B69D8265-35EF-4A76-AB2A-1BE0B91ECBE3}" type="pres">
      <dgm:prSet presAssocID="{4F3F6198-6392-4756-AE43-2178122E3BAB}" presName="hierRoot1" presStyleCnt="0"/>
      <dgm:spPr/>
    </dgm:pt>
    <dgm:pt modelId="{EB1C465E-EFC8-4616-9DF0-2419109DCBFE}" type="pres">
      <dgm:prSet presAssocID="{4F3F6198-6392-4756-AE43-2178122E3BAB}" presName="composite" presStyleCnt="0"/>
      <dgm:spPr/>
    </dgm:pt>
    <dgm:pt modelId="{ACC0A111-8F43-4C7A-9EB3-F3D58C389246}" type="pres">
      <dgm:prSet presAssocID="{4F3F6198-6392-4756-AE43-2178122E3BAB}" presName="background" presStyleLbl="node0" presStyleIdx="0" presStyleCnt="3"/>
      <dgm:spPr/>
    </dgm:pt>
    <dgm:pt modelId="{63818C6F-3DE2-4255-A6B4-02A70E3DA6A1}" type="pres">
      <dgm:prSet presAssocID="{4F3F6198-6392-4756-AE43-2178122E3BAB}" presName="text" presStyleLbl="fgAcc0" presStyleIdx="0" presStyleCnt="3">
        <dgm:presLayoutVars>
          <dgm:chPref val="3"/>
        </dgm:presLayoutVars>
      </dgm:prSet>
      <dgm:spPr/>
    </dgm:pt>
    <dgm:pt modelId="{BDDBEB54-09C9-4016-8B25-3218FA6576E3}" type="pres">
      <dgm:prSet presAssocID="{4F3F6198-6392-4756-AE43-2178122E3BAB}" presName="hierChild2" presStyleCnt="0"/>
      <dgm:spPr/>
    </dgm:pt>
    <dgm:pt modelId="{852DDE60-60D9-450B-9777-03DC0A442EEE}" type="pres">
      <dgm:prSet presAssocID="{DA952379-5EBB-47C7-8191-232E5863EE9C}" presName="hierRoot1" presStyleCnt="0"/>
      <dgm:spPr/>
    </dgm:pt>
    <dgm:pt modelId="{30C7AFA7-BB68-444F-88A2-A42C721B4DB5}" type="pres">
      <dgm:prSet presAssocID="{DA952379-5EBB-47C7-8191-232E5863EE9C}" presName="composite" presStyleCnt="0"/>
      <dgm:spPr/>
    </dgm:pt>
    <dgm:pt modelId="{EB426714-104D-4B15-BA86-52F77D78DE31}" type="pres">
      <dgm:prSet presAssocID="{DA952379-5EBB-47C7-8191-232E5863EE9C}" presName="background" presStyleLbl="node0" presStyleIdx="1" presStyleCnt="3"/>
      <dgm:spPr/>
    </dgm:pt>
    <dgm:pt modelId="{2FDC4E26-033A-4B86-905E-5B0FACA50EA5}" type="pres">
      <dgm:prSet presAssocID="{DA952379-5EBB-47C7-8191-232E5863EE9C}" presName="text" presStyleLbl="fgAcc0" presStyleIdx="1" presStyleCnt="3">
        <dgm:presLayoutVars>
          <dgm:chPref val="3"/>
        </dgm:presLayoutVars>
      </dgm:prSet>
      <dgm:spPr/>
    </dgm:pt>
    <dgm:pt modelId="{C5505C55-CD84-4DC2-9522-B933748A30FA}" type="pres">
      <dgm:prSet presAssocID="{DA952379-5EBB-47C7-8191-232E5863EE9C}" presName="hierChild2" presStyleCnt="0"/>
      <dgm:spPr/>
    </dgm:pt>
    <dgm:pt modelId="{CE071391-245A-4703-BDD5-4BC24F827D72}" type="pres">
      <dgm:prSet presAssocID="{F4F83D80-6E81-4D52-BBBF-3F80562BDE08}" presName="hierRoot1" presStyleCnt="0"/>
      <dgm:spPr/>
    </dgm:pt>
    <dgm:pt modelId="{E0B43F79-3730-4257-A89A-F0378A0D9A16}" type="pres">
      <dgm:prSet presAssocID="{F4F83D80-6E81-4D52-BBBF-3F80562BDE08}" presName="composite" presStyleCnt="0"/>
      <dgm:spPr/>
    </dgm:pt>
    <dgm:pt modelId="{A418D9D5-6B7B-4585-A80F-3EE1A4FAE3C1}" type="pres">
      <dgm:prSet presAssocID="{F4F83D80-6E81-4D52-BBBF-3F80562BDE08}" presName="background" presStyleLbl="node0" presStyleIdx="2" presStyleCnt="3"/>
      <dgm:spPr/>
    </dgm:pt>
    <dgm:pt modelId="{CD99D0A9-6D54-46C1-A523-24D3DBE23CA6}" type="pres">
      <dgm:prSet presAssocID="{F4F83D80-6E81-4D52-BBBF-3F80562BDE08}" presName="text" presStyleLbl="fgAcc0" presStyleIdx="2" presStyleCnt="3">
        <dgm:presLayoutVars>
          <dgm:chPref val="3"/>
        </dgm:presLayoutVars>
      </dgm:prSet>
      <dgm:spPr/>
    </dgm:pt>
    <dgm:pt modelId="{244004D3-D4C5-4276-ACA3-98D38D031D5F}" type="pres">
      <dgm:prSet presAssocID="{F4F83D80-6E81-4D52-BBBF-3F80562BDE08}" presName="hierChild2" presStyleCnt="0"/>
      <dgm:spPr/>
    </dgm:pt>
  </dgm:ptLst>
  <dgm:cxnLst>
    <dgm:cxn modelId="{41A7EC22-EB5D-4260-816A-14C323C93387}" type="presOf" srcId="{DA952379-5EBB-47C7-8191-232E5863EE9C}" destId="{2FDC4E26-033A-4B86-905E-5B0FACA50EA5}" srcOrd="0" destOrd="0" presId="urn:microsoft.com/office/officeart/2005/8/layout/hierarchy1"/>
    <dgm:cxn modelId="{12CDCC31-B342-4571-8038-F932A8B93D8E}" type="presOf" srcId="{772279D2-C6B3-4CB6-BFF7-96CBC3711DB3}" destId="{0C7F2241-D00A-4A6D-8669-29AA6DDA471E}" srcOrd="0" destOrd="0" presId="urn:microsoft.com/office/officeart/2005/8/layout/hierarchy1"/>
    <dgm:cxn modelId="{B912603E-C04F-4833-A431-FE1F3474AF5A}" type="presOf" srcId="{4F3F6198-6392-4756-AE43-2178122E3BAB}" destId="{63818C6F-3DE2-4255-A6B4-02A70E3DA6A1}" srcOrd="0" destOrd="0" presId="urn:microsoft.com/office/officeart/2005/8/layout/hierarchy1"/>
    <dgm:cxn modelId="{6C72D448-A633-46FB-A08A-A726866630BF}" type="presOf" srcId="{F4F83D80-6E81-4D52-BBBF-3F80562BDE08}" destId="{CD99D0A9-6D54-46C1-A523-24D3DBE23CA6}" srcOrd="0" destOrd="0" presId="urn:microsoft.com/office/officeart/2005/8/layout/hierarchy1"/>
    <dgm:cxn modelId="{1BC240A3-EF84-47B6-9633-209D11729FFA}" srcId="{772279D2-C6B3-4CB6-BFF7-96CBC3711DB3}" destId="{4F3F6198-6392-4756-AE43-2178122E3BAB}" srcOrd="0" destOrd="0" parTransId="{69209AB0-BB01-4941-BB29-F79B1A8DDDAF}" sibTransId="{B2FA4B50-4804-4446-BD6F-A44A02432C00}"/>
    <dgm:cxn modelId="{2EA0FFAA-C4B9-468E-9570-72F44A0EDE85}" srcId="{772279D2-C6B3-4CB6-BFF7-96CBC3711DB3}" destId="{DA952379-5EBB-47C7-8191-232E5863EE9C}" srcOrd="1" destOrd="0" parTransId="{2426B1A1-15D5-4FFA-A1E1-F40B446C8A2C}" sibTransId="{652750EE-7E90-4D8F-9CF2-A847C57AA1CF}"/>
    <dgm:cxn modelId="{28EF74DE-8095-45D3-9ED6-8CF76A6E2F15}" srcId="{772279D2-C6B3-4CB6-BFF7-96CBC3711DB3}" destId="{F4F83D80-6E81-4D52-BBBF-3F80562BDE08}" srcOrd="2" destOrd="0" parTransId="{8CFE96A9-11BF-44F3-A3CB-8FF5399CAD28}" sibTransId="{400DFDD1-0D2E-4009-AA91-FDC63E3DD8A8}"/>
    <dgm:cxn modelId="{29E5ECBF-A281-459B-9E76-2D76CF9D7719}" type="presParOf" srcId="{0C7F2241-D00A-4A6D-8669-29AA6DDA471E}" destId="{B69D8265-35EF-4A76-AB2A-1BE0B91ECBE3}" srcOrd="0" destOrd="0" presId="urn:microsoft.com/office/officeart/2005/8/layout/hierarchy1"/>
    <dgm:cxn modelId="{22B7BD41-C9AE-4278-9106-041940F4302E}" type="presParOf" srcId="{B69D8265-35EF-4A76-AB2A-1BE0B91ECBE3}" destId="{EB1C465E-EFC8-4616-9DF0-2419109DCBFE}" srcOrd="0" destOrd="0" presId="urn:microsoft.com/office/officeart/2005/8/layout/hierarchy1"/>
    <dgm:cxn modelId="{64E34E53-108D-4464-8541-C7BFAD50C100}" type="presParOf" srcId="{EB1C465E-EFC8-4616-9DF0-2419109DCBFE}" destId="{ACC0A111-8F43-4C7A-9EB3-F3D58C389246}" srcOrd="0" destOrd="0" presId="urn:microsoft.com/office/officeart/2005/8/layout/hierarchy1"/>
    <dgm:cxn modelId="{10E275C3-A9FB-44D2-B315-9FA5DEEA35CD}" type="presParOf" srcId="{EB1C465E-EFC8-4616-9DF0-2419109DCBFE}" destId="{63818C6F-3DE2-4255-A6B4-02A70E3DA6A1}" srcOrd="1" destOrd="0" presId="urn:microsoft.com/office/officeart/2005/8/layout/hierarchy1"/>
    <dgm:cxn modelId="{10EC1694-6D65-4D65-8865-26E284330DC5}" type="presParOf" srcId="{B69D8265-35EF-4A76-AB2A-1BE0B91ECBE3}" destId="{BDDBEB54-09C9-4016-8B25-3218FA6576E3}" srcOrd="1" destOrd="0" presId="urn:microsoft.com/office/officeart/2005/8/layout/hierarchy1"/>
    <dgm:cxn modelId="{92C31965-D278-44A3-B233-A81E0507116B}" type="presParOf" srcId="{0C7F2241-D00A-4A6D-8669-29AA6DDA471E}" destId="{852DDE60-60D9-450B-9777-03DC0A442EEE}" srcOrd="1" destOrd="0" presId="urn:microsoft.com/office/officeart/2005/8/layout/hierarchy1"/>
    <dgm:cxn modelId="{F982D64F-CC96-455C-ACF3-9BBD85F03168}" type="presParOf" srcId="{852DDE60-60D9-450B-9777-03DC0A442EEE}" destId="{30C7AFA7-BB68-444F-88A2-A42C721B4DB5}" srcOrd="0" destOrd="0" presId="urn:microsoft.com/office/officeart/2005/8/layout/hierarchy1"/>
    <dgm:cxn modelId="{91810B31-E9C6-4577-89C6-6F65BE59E452}" type="presParOf" srcId="{30C7AFA7-BB68-444F-88A2-A42C721B4DB5}" destId="{EB426714-104D-4B15-BA86-52F77D78DE31}" srcOrd="0" destOrd="0" presId="urn:microsoft.com/office/officeart/2005/8/layout/hierarchy1"/>
    <dgm:cxn modelId="{62541986-95DE-4103-A7B3-A6FDE44D1019}" type="presParOf" srcId="{30C7AFA7-BB68-444F-88A2-A42C721B4DB5}" destId="{2FDC4E26-033A-4B86-905E-5B0FACA50EA5}" srcOrd="1" destOrd="0" presId="urn:microsoft.com/office/officeart/2005/8/layout/hierarchy1"/>
    <dgm:cxn modelId="{5D674549-D8E3-4A7C-A4DB-F420323E5888}" type="presParOf" srcId="{852DDE60-60D9-450B-9777-03DC0A442EEE}" destId="{C5505C55-CD84-4DC2-9522-B933748A30FA}" srcOrd="1" destOrd="0" presId="urn:microsoft.com/office/officeart/2005/8/layout/hierarchy1"/>
    <dgm:cxn modelId="{B0DDC1FB-7D7E-4478-A735-515BFE8B9A76}" type="presParOf" srcId="{0C7F2241-D00A-4A6D-8669-29AA6DDA471E}" destId="{CE071391-245A-4703-BDD5-4BC24F827D72}" srcOrd="2" destOrd="0" presId="urn:microsoft.com/office/officeart/2005/8/layout/hierarchy1"/>
    <dgm:cxn modelId="{2A9B9F4C-58D6-454C-84BF-2671D35A3073}" type="presParOf" srcId="{CE071391-245A-4703-BDD5-4BC24F827D72}" destId="{E0B43F79-3730-4257-A89A-F0378A0D9A16}" srcOrd="0" destOrd="0" presId="urn:microsoft.com/office/officeart/2005/8/layout/hierarchy1"/>
    <dgm:cxn modelId="{849123CC-B635-43F4-8438-8C43A763046A}" type="presParOf" srcId="{E0B43F79-3730-4257-A89A-F0378A0D9A16}" destId="{A418D9D5-6B7B-4585-A80F-3EE1A4FAE3C1}" srcOrd="0" destOrd="0" presId="urn:microsoft.com/office/officeart/2005/8/layout/hierarchy1"/>
    <dgm:cxn modelId="{3B0E30C2-55A4-41AB-9D66-95A14CDB9E14}" type="presParOf" srcId="{E0B43F79-3730-4257-A89A-F0378A0D9A16}" destId="{CD99D0A9-6D54-46C1-A523-24D3DBE23CA6}" srcOrd="1" destOrd="0" presId="urn:microsoft.com/office/officeart/2005/8/layout/hierarchy1"/>
    <dgm:cxn modelId="{F59B9F99-838F-4E83-9C58-755C5FEAC5B1}" type="presParOf" srcId="{CE071391-245A-4703-BDD5-4BC24F827D72}" destId="{244004D3-D4C5-4276-ACA3-98D38D031D5F}" srcOrd="1" destOrd="0" presId="urn:microsoft.com/office/officeart/2005/8/layout/hierarchy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C0A111-8F43-4C7A-9EB3-F3D58C389246}">
      <dsp:nvSpPr>
        <dsp:cNvPr id="0" name=""/>
        <dsp:cNvSpPr/>
      </dsp:nvSpPr>
      <dsp:spPr>
        <a:xfrm>
          <a:off x="0" y="1045102"/>
          <a:ext cx="2705099" cy="171773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818C6F-3DE2-4255-A6B4-02A70E3DA6A1}">
      <dsp:nvSpPr>
        <dsp:cNvPr id="0" name=""/>
        <dsp:cNvSpPr/>
      </dsp:nvSpPr>
      <dsp:spPr>
        <a:xfrm>
          <a:off x="300566" y="1330640"/>
          <a:ext cx="2705099" cy="1717738"/>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solidFill>
                <a:schemeClr val="tx1">
                  <a:lumMod val="75000"/>
                  <a:lumOff val="25000"/>
                </a:schemeClr>
              </a:solidFill>
            </a:rPr>
            <a:t>Mr. Miyagi</a:t>
          </a:r>
        </a:p>
      </dsp:txBody>
      <dsp:txXfrm>
        <a:off x="350877" y="1380951"/>
        <a:ext cx="2604477" cy="1617116"/>
      </dsp:txXfrm>
    </dsp:sp>
    <dsp:sp modelId="{EB426714-104D-4B15-BA86-52F77D78DE31}">
      <dsp:nvSpPr>
        <dsp:cNvPr id="0" name=""/>
        <dsp:cNvSpPr/>
      </dsp:nvSpPr>
      <dsp:spPr>
        <a:xfrm>
          <a:off x="3306233" y="1045102"/>
          <a:ext cx="2705099" cy="171773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DC4E26-033A-4B86-905E-5B0FACA50EA5}">
      <dsp:nvSpPr>
        <dsp:cNvPr id="0" name=""/>
        <dsp:cNvSpPr/>
      </dsp:nvSpPr>
      <dsp:spPr>
        <a:xfrm>
          <a:off x="3606799" y="1330640"/>
          <a:ext cx="2705099" cy="1717738"/>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solidFill>
                <a:schemeClr val="tx1">
                  <a:lumMod val="75000"/>
                  <a:lumOff val="25000"/>
                </a:schemeClr>
              </a:solidFill>
            </a:rPr>
            <a:t>Leo</a:t>
          </a:r>
        </a:p>
      </dsp:txBody>
      <dsp:txXfrm>
        <a:off x="3657110" y="1380951"/>
        <a:ext cx="2604477" cy="1617116"/>
      </dsp:txXfrm>
    </dsp:sp>
    <dsp:sp modelId="{A418D9D5-6B7B-4585-A80F-3EE1A4FAE3C1}">
      <dsp:nvSpPr>
        <dsp:cNvPr id="0" name=""/>
        <dsp:cNvSpPr/>
      </dsp:nvSpPr>
      <dsp:spPr>
        <a:xfrm>
          <a:off x="6612466" y="1045102"/>
          <a:ext cx="2705099" cy="171773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99D0A9-6D54-46C1-A523-24D3DBE23CA6}">
      <dsp:nvSpPr>
        <dsp:cNvPr id="0" name=""/>
        <dsp:cNvSpPr/>
      </dsp:nvSpPr>
      <dsp:spPr>
        <a:xfrm>
          <a:off x="6913033" y="1330640"/>
          <a:ext cx="2705099" cy="1717738"/>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solidFill>
                <a:schemeClr val="tx1">
                  <a:lumMod val="75000"/>
                  <a:lumOff val="25000"/>
                </a:schemeClr>
              </a:solidFill>
            </a:rPr>
            <a:t>Sage</a:t>
          </a:r>
        </a:p>
      </dsp:txBody>
      <dsp:txXfrm>
        <a:off x="6963344" y="1380951"/>
        <a:ext cx="2604477" cy="161711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0.39044</cdr:x>
      <cdr:y>0.41702</cdr:y>
    </cdr:from>
    <cdr:to>
      <cdr:x>0.48355</cdr:x>
      <cdr:y>0.45743</cdr:y>
    </cdr:to>
    <cdr:sp macro="" textlink="">
      <cdr:nvSpPr>
        <cdr:cNvPr id="2" name="TextBox 1">
          <a:extLst xmlns:a="http://schemas.openxmlformats.org/drawingml/2006/main">
            <a:ext uri="{FF2B5EF4-FFF2-40B4-BE49-F238E27FC236}">
              <a16:creationId xmlns:a16="http://schemas.microsoft.com/office/drawing/2014/main" id="{0FEAE9E1-07D2-5521-5E1D-12C351953C45}"/>
            </a:ext>
          </a:extLst>
        </cdr:cNvPr>
        <cdr:cNvSpPr txBox="1"/>
      </cdr:nvSpPr>
      <cdr:spPr>
        <a:xfrm xmlns:a="http://schemas.openxmlformats.org/drawingml/2006/main">
          <a:off x="2277141" y="1525903"/>
          <a:ext cx="543041" cy="14786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400" dirty="0"/>
            <a:t>*</a:t>
          </a:r>
        </a:p>
      </cdr:txBody>
    </cdr:sp>
  </cdr:relSizeAnchor>
  <cdr:relSizeAnchor xmlns:cdr="http://schemas.openxmlformats.org/drawingml/2006/chartDrawing">
    <cdr:from>
      <cdr:x>0.55071</cdr:x>
      <cdr:y>0.09314</cdr:y>
    </cdr:from>
    <cdr:to>
      <cdr:x>0.64382</cdr:x>
      <cdr:y>0.13354</cdr:y>
    </cdr:to>
    <cdr:sp macro="" textlink="">
      <cdr:nvSpPr>
        <cdr:cNvPr id="3" name="TextBox 1">
          <a:extLst xmlns:a="http://schemas.openxmlformats.org/drawingml/2006/main">
            <a:ext uri="{FF2B5EF4-FFF2-40B4-BE49-F238E27FC236}">
              <a16:creationId xmlns:a16="http://schemas.microsoft.com/office/drawing/2014/main" id="{6CECC780-5985-670C-2575-834F5A651A89}"/>
            </a:ext>
          </a:extLst>
        </cdr:cNvPr>
        <cdr:cNvSpPr txBox="1"/>
      </cdr:nvSpPr>
      <cdr:spPr>
        <a:xfrm xmlns:a="http://schemas.openxmlformats.org/drawingml/2006/main">
          <a:off x="3211889" y="340808"/>
          <a:ext cx="543041" cy="14782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dirty="0"/>
            <a:t>***</a:t>
          </a:r>
        </a:p>
      </cdr:txBody>
    </cdr:sp>
  </cdr:relSizeAnchor>
  <cdr:relSizeAnchor xmlns:cdr="http://schemas.openxmlformats.org/drawingml/2006/chartDrawing">
    <cdr:from>
      <cdr:x>0.47786</cdr:x>
      <cdr:y>0.1237</cdr:y>
    </cdr:from>
    <cdr:to>
      <cdr:x>0.57097</cdr:x>
      <cdr:y>0.1641</cdr:y>
    </cdr:to>
    <cdr:sp macro="" textlink="">
      <cdr:nvSpPr>
        <cdr:cNvPr id="4" name="TextBox 1">
          <a:extLst xmlns:a="http://schemas.openxmlformats.org/drawingml/2006/main">
            <a:ext uri="{FF2B5EF4-FFF2-40B4-BE49-F238E27FC236}">
              <a16:creationId xmlns:a16="http://schemas.microsoft.com/office/drawing/2014/main" id="{6CECC780-5985-670C-2575-834F5A651A89}"/>
            </a:ext>
          </a:extLst>
        </cdr:cNvPr>
        <cdr:cNvSpPr txBox="1"/>
      </cdr:nvSpPr>
      <cdr:spPr>
        <a:xfrm xmlns:a="http://schemas.openxmlformats.org/drawingml/2006/main">
          <a:off x="2787001" y="452639"/>
          <a:ext cx="543042" cy="14782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dirty="0"/>
            <a:t>***</a:t>
          </a:r>
        </a:p>
      </cdr:txBody>
    </cdr:sp>
  </cdr:relSizeAnchor>
  <cdr:relSizeAnchor xmlns:cdr="http://schemas.openxmlformats.org/drawingml/2006/chartDrawing">
    <cdr:from>
      <cdr:x>0.36921</cdr:x>
      <cdr:y>0.45872</cdr:y>
    </cdr:from>
    <cdr:to>
      <cdr:x>0.49476</cdr:x>
      <cdr:y>0.49155</cdr:y>
    </cdr:to>
    <cdr:sp macro="" textlink="">
      <cdr:nvSpPr>
        <cdr:cNvPr id="6" name="Right Bracket 5">
          <a:extLst xmlns:a="http://schemas.openxmlformats.org/drawingml/2006/main">
            <a:ext uri="{FF2B5EF4-FFF2-40B4-BE49-F238E27FC236}">
              <a16:creationId xmlns:a16="http://schemas.microsoft.com/office/drawing/2014/main" id="{58EAB7D0-6083-A3A9-79A9-9D7130E7AAB4}"/>
            </a:ext>
          </a:extLst>
        </cdr:cNvPr>
        <cdr:cNvSpPr/>
      </cdr:nvSpPr>
      <cdr:spPr>
        <a:xfrm xmlns:a="http://schemas.openxmlformats.org/drawingml/2006/main" rot="16200000">
          <a:off x="2459378" y="1372430"/>
          <a:ext cx="120128" cy="732240"/>
        </a:xfrm>
        <a:prstGeom xmlns:a="http://schemas.openxmlformats.org/drawingml/2006/main" prst="rightBracket">
          <a:avLst/>
        </a:prstGeom>
        <a:ln xmlns:a="http://schemas.openxmlformats.org/drawingml/2006/main" w="12700">
          <a:solidFill>
            <a:schemeClr val="tx1">
              <a:lumMod val="75000"/>
              <a:lumOff val="25000"/>
            </a:schemeClr>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0.35864</cdr:x>
      <cdr:y>0.13473</cdr:y>
    </cdr:from>
    <cdr:to>
      <cdr:x>0.83498</cdr:x>
      <cdr:y>0.15971</cdr:y>
    </cdr:to>
    <cdr:sp macro="" textlink="">
      <cdr:nvSpPr>
        <cdr:cNvPr id="7" name="Right Bracket 6">
          <a:extLst xmlns:a="http://schemas.openxmlformats.org/drawingml/2006/main">
            <a:ext uri="{FF2B5EF4-FFF2-40B4-BE49-F238E27FC236}">
              <a16:creationId xmlns:a16="http://schemas.microsoft.com/office/drawing/2014/main" id="{5264C82F-3511-8AD4-D23D-8A512511C394}"/>
            </a:ext>
          </a:extLst>
        </cdr:cNvPr>
        <cdr:cNvSpPr/>
      </cdr:nvSpPr>
      <cdr:spPr>
        <a:xfrm xmlns:a="http://schemas.openxmlformats.org/drawingml/2006/main" rot="16200000">
          <a:off x="3435054" y="-850377"/>
          <a:ext cx="91404" cy="2778136"/>
        </a:xfrm>
        <a:prstGeom xmlns:a="http://schemas.openxmlformats.org/drawingml/2006/main" prst="rightBracket">
          <a:avLst/>
        </a:prstGeom>
        <a:ln xmlns:a="http://schemas.openxmlformats.org/drawingml/2006/main" w="12700">
          <a:solidFill>
            <a:schemeClr val="tx1">
              <a:lumMod val="75000"/>
              <a:lumOff val="25000"/>
            </a:schemeClr>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0.35704</cdr:x>
      <cdr:y>0.16291</cdr:y>
    </cdr:from>
    <cdr:to>
      <cdr:x>0.71688</cdr:x>
      <cdr:y>0.19119</cdr:y>
    </cdr:to>
    <cdr:sp macro="" textlink="">
      <cdr:nvSpPr>
        <cdr:cNvPr id="8" name="Right Bracket 7">
          <a:extLst xmlns:a="http://schemas.openxmlformats.org/drawingml/2006/main">
            <a:ext uri="{FF2B5EF4-FFF2-40B4-BE49-F238E27FC236}">
              <a16:creationId xmlns:a16="http://schemas.microsoft.com/office/drawing/2014/main" id="{5264C82F-3511-8AD4-D23D-8A512511C394}"/>
            </a:ext>
          </a:extLst>
        </cdr:cNvPr>
        <cdr:cNvSpPr/>
      </cdr:nvSpPr>
      <cdr:spPr>
        <a:xfrm xmlns:a="http://schemas.openxmlformats.org/drawingml/2006/main" rot="16200000">
          <a:off x="3079948" y="-401489"/>
          <a:ext cx="103479" cy="2098679"/>
        </a:xfrm>
        <a:prstGeom xmlns:a="http://schemas.openxmlformats.org/drawingml/2006/main" prst="rightBracket">
          <a:avLst/>
        </a:prstGeom>
        <a:ln xmlns:a="http://schemas.openxmlformats.org/drawingml/2006/main" w="12700">
          <a:solidFill>
            <a:schemeClr val="tx1">
              <a:lumMod val="75000"/>
              <a:lumOff val="25000"/>
            </a:schemeClr>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0.55833</cdr:x>
      <cdr:y>0.58612</cdr:y>
    </cdr:from>
    <cdr:to>
      <cdr:x>0.65144</cdr:x>
      <cdr:y>0.62653</cdr:y>
    </cdr:to>
    <cdr:sp macro="" textlink="">
      <cdr:nvSpPr>
        <cdr:cNvPr id="9" name="TextBox 1">
          <a:extLst xmlns:a="http://schemas.openxmlformats.org/drawingml/2006/main">
            <a:ext uri="{FF2B5EF4-FFF2-40B4-BE49-F238E27FC236}">
              <a16:creationId xmlns:a16="http://schemas.microsoft.com/office/drawing/2014/main" id="{00A8545B-A283-0B7C-0D53-8CB211DABBF4}"/>
            </a:ext>
          </a:extLst>
        </cdr:cNvPr>
        <cdr:cNvSpPr txBox="1"/>
      </cdr:nvSpPr>
      <cdr:spPr>
        <a:xfrm xmlns:a="http://schemas.openxmlformats.org/drawingml/2006/main">
          <a:off x="3256345" y="2144646"/>
          <a:ext cx="543041" cy="14786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t>n/s</a:t>
          </a:r>
        </a:p>
      </cdr:txBody>
    </cdr:sp>
  </cdr:relSizeAnchor>
</c:userShapes>
</file>

<file path=ppt/drawings/drawing2.xml><?xml version="1.0" encoding="utf-8"?>
<c:userShapes xmlns:c="http://schemas.openxmlformats.org/drawingml/2006/chart">
  <cdr:relSizeAnchor xmlns:cdr="http://schemas.openxmlformats.org/drawingml/2006/chartDrawing">
    <cdr:from>
      <cdr:x>0.47994</cdr:x>
      <cdr:y>0.11701</cdr:y>
    </cdr:from>
    <cdr:to>
      <cdr:x>0.57305</cdr:x>
      <cdr:y>0.15743</cdr:y>
    </cdr:to>
    <cdr:sp macro="" textlink="">
      <cdr:nvSpPr>
        <cdr:cNvPr id="2" name="TextBox 1">
          <a:extLst xmlns:a="http://schemas.openxmlformats.org/drawingml/2006/main">
            <a:ext uri="{FF2B5EF4-FFF2-40B4-BE49-F238E27FC236}">
              <a16:creationId xmlns:a16="http://schemas.microsoft.com/office/drawing/2014/main" id="{17E6CCCD-F225-BF8C-55BE-E74B39B809A8}"/>
            </a:ext>
          </a:extLst>
        </cdr:cNvPr>
        <cdr:cNvSpPr txBox="1"/>
      </cdr:nvSpPr>
      <cdr:spPr>
        <a:xfrm xmlns:a="http://schemas.openxmlformats.org/drawingml/2006/main">
          <a:off x="2799123" y="428167"/>
          <a:ext cx="543042" cy="14786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dirty="0"/>
            <a:t>***</a:t>
          </a:r>
        </a:p>
      </cdr:txBody>
    </cdr:sp>
  </cdr:relSizeAnchor>
  <cdr:relSizeAnchor xmlns:cdr="http://schemas.openxmlformats.org/drawingml/2006/chartDrawing">
    <cdr:from>
      <cdr:x>0.54727</cdr:x>
      <cdr:y>0.09659</cdr:y>
    </cdr:from>
    <cdr:to>
      <cdr:x>0.64038</cdr:x>
      <cdr:y>0.13699</cdr:y>
    </cdr:to>
    <cdr:sp macro="" textlink="">
      <cdr:nvSpPr>
        <cdr:cNvPr id="3" name="TextBox 1">
          <a:extLst xmlns:a="http://schemas.openxmlformats.org/drawingml/2006/main">
            <a:ext uri="{FF2B5EF4-FFF2-40B4-BE49-F238E27FC236}">
              <a16:creationId xmlns:a16="http://schemas.microsoft.com/office/drawing/2014/main" id="{17E6CCCD-F225-BF8C-55BE-E74B39B809A8}"/>
            </a:ext>
          </a:extLst>
        </cdr:cNvPr>
        <cdr:cNvSpPr txBox="1"/>
      </cdr:nvSpPr>
      <cdr:spPr>
        <a:xfrm xmlns:a="http://schemas.openxmlformats.org/drawingml/2006/main">
          <a:off x="3191818" y="353436"/>
          <a:ext cx="543041" cy="14782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dirty="0"/>
            <a:t>***</a:t>
          </a:r>
        </a:p>
      </cdr:txBody>
    </cdr:sp>
  </cdr:relSizeAnchor>
  <cdr:relSizeAnchor xmlns:cdr="http://schemas.openxmlformats.org/drawingml/2006/chartDrawing">
    <cdr:from>
      <cdr:x>0.38541</cdr:x>
      <cdr:y>0.43666</cdr:y>
    </cdr:from>
    <cdr:to>
      <cdr:x>0.47852</cdr:x>
      <cdr:y>0.47707</cdr:y>
    </cdr:to>
    <cdr:sp macro="" textlink="">
      <cdr:nvSpPr>
        <cdr:cNvPr id="4" name="TextBox 1">
          <a:extLst xmlns:a="http://schemas.openxmlformats.org/drawingml/2006/main">
            <a:ext uri="{FF2B5EF4-FFF2-40B4-BE49-F238E27FC236}">
              <a16:creationId xmlns:a16="http://schemas.microsoft.com/office/drawing/2014/main" id="{17E6CCCD-F225-BF8C-55BE-E74B39B809A8}"/>
            </a:ext>
          </a:extLst>
        </cdr:cNvPr>
        <cdr:cNvSpPr txBox="1"/>
      </cdr:nvSpPr>
      <cdr:spPr>
        <a:xfrm xmlns:a="http://schemas.openxmlformats.org/drawingml/2006/main">
          <a:off x="2247809" y="1597758"/>
          <a:ext cx="543042" cy="14786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dirty="0"/>
            <a:t>***</a:t>
          </a:r>
        </a:p>
      </cdr:txBody>
    </cdr:sp>
  </cdr:relSizeAnchor>
  <cdr:relSizeAnchor xmlns:cdr="http://schemas.openxmlformats.org/drawingml/2006/chartDrawing">
    <cdr:from>
      <cdr:x>0.37431</cdr:x>
      <cdr:y>0.48039</cdr:y>
    </cdr:from>
    <cdr:to>
      <cdr:x>0.49523</cdr:x>
      <cdr:y>0.51322</cdr:y>
    </cdr:to>
    <cdr:sp macro="" textlink="">
      <cdr:nvSpPr>
        <cdr:cNvPr id="5" name="Right Bracket 4">
          <a:extLst xmlns:a="http://schemas.openxmlformats.org/drawingml/2006/main">
            <a:ext uri="{FF2B5EF4-FFF2-40B4-BE49-F238E27FC236}">
              <a16:creationId xmlns:a16="http://schemas.microsoft.com/office/drawing/2014/main" id="{3BE9BB9A-A985-F465-C84C-55E60C4D8416}"/>
            </a:ext>
          </a:extLst>
        </cdr:cNvPr>
        <cdr:cNvSpPr/>
      </cdr:nvSpPr>
      <cdr:spPr>
        <a:xfrm xmlns:a="http://schemas.openxmlformats.org/drawingml/2006/main" rot="16200000">
          <a:off x="2475626" y="1465214"/>
          <a:ext cx="120128" cy="705237"/>
        </a:xfrm>
        <a:prstGeom xmlns:a="http://schemas.openxmlformats.org/drawingml/2006/main" prst="rightBracket">
          <a:avLst/>
        </a:prstGeom>
        <a:ln xmlns:a="http://schemas.openxmlformats.org/drawingml/2006/main" w="12700">
          <a:solidFill>
            <a:schemeClr val="tx1">
              <a:lumMod val="75000"/>
              <a:lumOff val="25000"/>
            </a:schemeClr>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0.36532</cdr:x>
      <cdr:y>0.1609</cdr:y>
    </cdr:from>
    <cdr:to>
      <cdr:x>0.71835</cdr:x>
      <cdr:y>0.1942</cdr:y>
    </cdr:to>
    <cdr:sp macro="" textlink="">
      <cdr:nvSpPr>
        <cdr:cNvPr id="6" name="Right Bracket 5">
          <a:extLst xmlns:a="http://schemas.openxmlformats.org/drawingml/2006/main">
            <a:ext uri="{FF2B5EF4-FFF2-40B4-BE49-F238E27FC236}">
              <a16:creationId xmlns:a16="http://schemas.microsoft.com/office/drawing/2014/main" id="{C90834BC-9849-CE47-B76B-8898299146C1}"/>
            </a:ext>
          </a:extLst>
        </cdr:cNvPr>
        <cdr:cNvSpPr/>
      </cdr:nvSpPr>
      <cdr:spPr>
        <a:xfrm xmlns:a="http://schemas.openxmlformats.org/drawingml/2006/main" rot="16200000">
          <a:off x="3099197" y="-379825"/>
          <a:ext cx="121848" cy="2058961"/>
        </a:xfrm>
        <a:prstGeom xmlns:a="http://schemas.openxmlformats.org/drawingml/2006/main" prst="rightBracket">
          <a:avLst/>
        </a:prstGeom>
        <a:ln xmlns:a="http://schemas.openxmlformats.org/drawingml/2006/main" w="12700">
          <a:solidFill>
            <a:schemeClr val="tx1">
              <a:lumMod val="75000"/>
              <a:lumOff val="25000"/>
            </a:schemeClr>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0.3663</cdr:x>
      <cdr:y>0.13799</cdr:y>
    </cdr:from>
    <cdr:to>
      <cdr:x>0.83057</cdr:x>
      <cdr:y>0.16057</cdr:y>
    </cdr:to>
    <cdr:sp macro="" textlink="">
      <cdr:nvSpPr>
        <cdr:cNvPr id="7" name="Right Bracket 6">
          <a:extLst xmlns:a="http://schemas.openxmlformats.org/drawingml/2006/main">
            <a:ext uri="{FF2B5EF4-FFF2-40B4-BE49-F238E27FC236}">
              <a16:creationId xmlns:a16="http://schemas.microsoft.com/office/drawing/2014/main" id="{7D10FB4E-35DB-C4D2-9BF1-58F31EC81555}"/>
            </a:ext>
          </a:extLst>
        </cdr:cNvPr>
        <cdr:cNvSpPr/>
      </cdr:nvSpPr>
      <cdr:spPr>
        <a:xfrm xmlns:a="http://schemas.openxmlformats.org/drawingml/2006/main" rot="16200000">
          <a:off x="3448915" y="-807638"/>
          <a:ext cx="82622" cy="2707741"/>
        </a:xfrm>
        <a:prstGeom xmlns:a="http://schemas.openxmlformats.org/drawingml/2006/main" prst="rightBracket">
          <a:avLst/>
        </a:prstGeom>
        <a:ln xmlns:a="http://schemas.openxmlformats.org/drawingml/2006/main" w="12700">
          <a:solidFill>
            <a:schemeClr val="tx1">
              <a:lumMod val="75000"/>
              <a:lumOff val="25000"/>
            </a:schemeClr>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0.55915</cdr:x>
      <cdr:y>0.56133</cdr:y>
    </cdr:from>
    <cdr:to>
      <cdr:x>0.65226</cdr:x>
      <cdr:y>0.60174</cdr:y>
    </cdr:to>
    <cdr:sp macro="" textlink="">
      <cdr:nvSpPr>
        <cdr:cNvPr id="8" name="TextBox 1">
          <a:extLst xmlns:a="http://schemas.openxmlformats.org/drawingml/2006/main">
            <a:ext uri="{FF2B5EF4-FFF2-40B4-BE49-F238E27FC236}">
              <a16:creationId xmlns:a16="http://schemas.microsoft.com/office/drawing/2014/main" id="{BCFD0918-F111-75F6-FB10-E32200B0016C}"/>
            </a:ext>
          </a:extLst>
        </cdr:cNvPr>
        <cdr:cNvSpPr txBox="1"/>
      </cdr:nvSpPr>
      <cdr:spPr>
        <a:xfrm xmlns:a="http://schemas.openxmlformats.org/drawingml/2006/main">
          <a:off x="3261131" y="2053951"/>
          <a:ext cx="543041" cy="14786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t>n/s</a:t>
          </a:r>
        </a:p>
      </cdr:txBody>
    </cdr:sp>
  </cdr:relSizeAnchor>
</c:userShapes>
</file>

<file path=ppt/drawings/drawing3.xml><?xml version="1.0" encoding="utf-8"?>
<c:userShapes xmlns:c="http://schemas.openxmlformats.org/drawingml/2006/chart">
  <cdr:relSizeAnchor xmlns:cdr="http://schemas.openxmlformats.org/drawingml/2006/chartDrawing">
    <cdr:from>
      <cdr:x>0.33298</cdr:x>
      <cdr:y>0.33222</cdr:y>
    </cdr:from>
    <cdr:to>
      <cdr:x>0.37768</cdr:x>
      <cdr:y>0.35544</cdr:y>
    </cdr:to>
    <cdr:sp macro="" textlink="">
      <cdr:nvSpPr>
        <cdr:cNvPr id="2" name="TextBox 1">
          <a:extLst xmlns:a="http://schemas.openxmlformats.org/drawingml/2006/main">
            <a:ext uri="{FF2B5EF4-FFF2-40B4-BE49-F238E27FC236}">
              <a16:creationId xmlns:a16="http://schemas.microsoft.com/office/drawing/2014/main" id="{C7A32C33-FE5E-045B-7615-AA045076A53C}"/>
            </a:ext>
          </a:extLst>
        </cdr:cNvPr>
        <cdr:cNvSpPr txBox="1"/>
      </cdr:nvSpPr>
      <cdr:spPr>
        <a:xfrm xmlns:a="http://schemas.openxmlformats.org/drawingml/2006/main">
          <a:off x="3839451" y="2089181"/>
          <a:ext cx="515421" cy="1460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t>**</a:t>
          </a:r>
        </a:p>
      </cdr:txBody>
    </cdr:sp>
  </cdr:relSizeAnchor>
  <cdr:relSizeAnchor xmlns:cdr="http://schemas.openxmlformats.org/drawingml/2006/chartDrawing">
    <cdr:from>
      <cdr:x>0.27139</cdr:x>
      <cdr:y>0.79586</cdr:y>
    </cdr:from>
    <cdr:to>
      <cdr:x>0.31609</cdr:x>
      <cdr:y>0.81909</cdr:y>
    </cdr:to>
    <cdr:sp macro="" textlink="">
      <cdr:nvSpPr>
        <cdr:cNvPr id="3" name="TextBox 1">
          <a:extLst xmlns:a="http://schemas.openxmlformats.org/drawingml/2006/main">
            <a:ext uri="{FF2B5EF4-FFF2-40B4-BE49-F238E27FC236}">
              <a16:creationId xmlns:a16="http://schemas.microsoft.com/office/drawing/2014/main" id="{36D422FD-7E34-DEFA-3130-FD896B3B09ED}"/>
            </a:ext>
          </a:extLst>
        </cdr:cNvPr>
        <cdr:cNvSpPr txBox="1"/>
      </cdr:nvSpPr>
      <cdr:spPr>
        <a:xfrm xmlns:a="http://schemas.openxmlformats.org/drawingml/2006/main">
          <a:off x="3129304" y="5004791"/>
          <a:ext cx="515421" cy="1460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t>**</a:t>
          </a:r>
        </a:p>
      </cdr:txBody>
    </cdr:sp>
  </cdr:relSizeAnchor>
  <cdr:relSizeAnchor xmlns:cdr="http://schemas.openxmlformats.org/drawingml/2006/chartDrawing">
    <cdr:from>
      <cdr:x>0.35544</cdr:x>
      <cdr:y>0.66746</cdr:y>
    </cdr:from>
    <cdr:to>
      <cdr:x>0.44191</cdr:x>
      <cdr:y>0.68261</cdr:y>
    </cdr:to>
    <cdr:sp macro="" textlink="">
      <cdr:nvSpPr>
        <cdr:cNvPr id="4" name="TextBox 1">
          <a:extLst xmlns:a="http://schemas.openxmlformats.org/drawingml/2006/main">
            <a:ext uri="{FF2B5EF4-FFF2-40B4-BE49-F238E27FC236}">
              <a16:creationId xmlns:a16="http://schemas.microsoft.com/office/drawing/2014/main" id="{36D422FD-7E34-DEFA-3130-FD896B3B09ED}"/>
            </a:ext>
          </a:extLst>
        </cdr:cNvPr>
        <cdr:cNvSpPr txBox="1"/>
      </cdr:nvSpPr>
      <cdr:spPr>
        <a:xfrm xmlns:a="http://schemas.openxmlformats.org/drawingml/2006/main">
          <a:off x="3079750" y="4197350"/>
          <a:ext cx="749300" cy="952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t>***</a:t>
          </a:r>
        </a:p>
      </cdr:txBody>
    </cdr:sp>
  </cdr:relSizeAnchor>
  <cdr:relSizeAnchor xmlns:cdr="http://schemas.openxmlformats.org/drawingml/2006/chartDrawing">
    <cdr:from>
      <cdr:x>0.383</cdr:x>
      <cdr:y>0.10688</cdr:y>
    </cdr:from>
    <cdr:to>
      <cdr:x>0.42771</cdr:x>
      <cdr:y>0.1301</cdr:y>
    </cdr:to>
    <cdr:sp macro="" textlink="">
      <cdr:nvSpPr>
        <cdr:cNvPr id="5" name="TextBox 1">
          <a:extLst xmlns:a="http://schemas.openxmlformats.org/drawingml/2006/main">
            <a:ext uri="{FF2B5EF4-FFF2-40B4-BE49-F238E27FC236}">
              <a16:creationId xmlns:a16="http://schemas.microsoft.com/office/drawing/2014/main" id="{36D422FD-7E34-DEFA-3130-FD896B3B09ED}"/>
            </a:ext>
          </a:extLst>
        </cdr:cNvPr>
        <cdr:cNvSpPr txBox="1"/>
      </cdr:nvSpPr>
      <cdr:spPr>
        <a:xfrm xmlns:a="http://schemas.openxmlformats.org/drawingml/2006/main">
          <a:off x="4416199" y="672112"/>
          <a:ext cx="515536" cy="14602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t>**</a:t>
          </a:r>
        </a:p>
      </cdr:txBody>
    </cdr:sp>
  </cdr:relSizeAnchor>
  <cdr:relSizeAnchor xmlns:cdr="http://schemas.openxmlformats.org/drawingml/2006/chartDrawing">
    <cdr:from>
      <cdr:x>0.29388</cdr:x>
      <cdr:y>0.27567</cdr:y>
    </cdr:from>
    <cdr:to>
      <cdr:x>0.38035</cdr:x>
      <cdr:y>0.29081</cdr:y>
    </cdr:to>
    <cdr:sp macro="" textlink="">
      <cdr:nvSpPr>
        <cdr:cNvPr id="7" name="TextBox 1">
          <a:extLst xmlns:a="http://schemas.openxmlformats.org/drawingml/2006/main">
            <a:ext uri="{FF2B5EF4-FFF2-40B4-BE49-F238E27FC236}">
              <a16:creationId xmlns:a16="http://schemas.microsoft.com/office/drawing/2014/main" id="{F6AB1D3E-875D-FFD4-2AA7-187D04A7A5A9}"/>
            </a:ext>
          </a:extLst>
        </cdr:cNvPr>
        <cdr:cNvSpPr txBox="1"/>
      </cdr:nvSpPr>
      <cdr:spPr>
        <a:xfrm xmlns:a="http://schemas.openxmlformats.org/drawingml/2006/main">
          <a:off x="2546350" y="1733550"/>
          <a:ext cx="749300" cy="952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t>***</a:t>
          </a:r>
        </a:p>
      </cdr:txBody>
    </cdr:sp>
  </cdr:relSizeAnchor>
  <cdr:relSizeAnchor xmlns:cdr="http://schemas.openxmlformats.org/drawingml/2006/chartDrawing">
    <cdr:from>
      <cdr:x>0.72519</cdr:x>
      <cdr:y>0.57775</cdr:y>
    </cdr:from>
    <cdr:to>
      <cdr:x>0.81167</cdr:x>
      <cdr:y>0.5929</cdr:y>
    </cdr:to>
    <cdr:sp macro="" textlink="">
      <cdr:nvSpPr>
        <cdr:cNvPr id="8" name="TextBox 1">
          <a:extLst xmlns:a="http://schemas.openxmlformats.org/drawingml/2006/main">
            <a:ext uri="{FF2B5EF4-FFF2-40B4-BE49-F238E27FC236}">
              <a16:creationId xmlns:a16="http://schemas.microsoft.com/office/drawing/2014/main" id="{F6AB1D3E-875D-FFD4-2AA7-187D04A7A5A9}"/>
            </a:ext>
          </a:extLst>
        </cdr:cNvPr>
        <cdr:cNvSpPr txBox="1"/>
      </cdr:nvSpPr>
      <cdr:spPr>
        <a:xfrm xmlns:a="http://schemas.openxmlformats.org/drawingml/2006/main">
          <a:off x="8361952" y="3633202"/>
          <a:ext cx="997173" cy="9527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CEBB76-783F-4D8D-BC3A-2E8FE59C6DB1}" type="datetimeFigureOut">
              <a:rPr lang="en-US" smtClean="0"/>
              <a:t>7/25/2022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4BA8F5-4436-4301-87B3-206496FCF10D}" type="slidenum">
              <a:rPr lang="en-US" smtClean="0"/>
              <a:t>‹#›</a:t>
            </a:fld>
            <a:endParaRPr lang="en-US"/>
          </a:p>
        </p:txBody>
      </p:sp>
    </p:spTree>
    <p:extLst>
      <p:ext uri="{BB962C8B-B14F-4D97-AF65-F5344CB8AC3E}">
        <p14:creationId xmlns:p14="http://schemas.microsoft.com/office/powerpoint/2010/main" val="1509349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4BA8F5-4436-4301-87B3-206496FCF10D}" type="slidenum">
              <a:rPr lang="en-US" smtClean="0"/>
              <a:t>1</a:t>
            </a:fld>
            <a:endParaRPr lang="en-US"/>
          </a:p>
        </p:txBody>
      </p:sp>
    </p:spTree>
    <p:extLst>
      <p:ext uri="{BB962C8B-B14F-4D97-AF65-F5344CB8AC3E}">
        <p14:creationId xmlns:p14="http://schemas.microsoft.com/office/powerpoint/2010/main" val="2462097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Mr. Biscuit may also show that there’s a difference between humoral response when experimentally vs. naturally infected.</a:t>
            </a:r>
          </a:p>
        </p:txBody>
      </p:sp>
      <p:sp>
        <p:nvSpPr>
          <p:cNvPr id="4" name="Slide Number Placeholder 3"/>
          <p:cNvSpPr>
            <a:spLocks noGrp="1"/>
          </p:cNvSpPr>
          <p:nvPr>
            <p:ph type="sldNum" sz="quarter" idx="5"/>
          </p:nvPr>
        </p:nvSpPr>
        <p:spPr/>
        <p:txBody>
          <a:bodyPr/>
          <a:lstStyle/>
          <a:p>
            <a:fld id="{2B4BA8F5-4436-4301-87B3-206496FCF10D}" type="slidenum">
              <a:rPr lang="en-US" smtClean="0"/>
              <a:t>10</a:t>
            </a:fld>
            <a:endParaRPr lang="en-US"/>
          </a:p>
        </p:txBody>
      </p:sp>
    </p:spTree>
    <p:extLst>
      <p:ext uri="{BB962C8B-B14F-4D97-AF65-F5344CB8AC3E}">
        <p14:creationId xmlns:p14="http://schemas.microsoft.com/office/powerpoint/2010/main" val="65983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96-well ELISA plate is coated with a protein sample of choice. The plate is exposed to a serum or ascites sample, which contains many antibodies (polyclonal). If antibodies against the protein exist, they will bind to the plate. A secondary antibody, which binds a conserved region on feline antibodies and is conjugated to a horseradish peroxidase (HRP) enzyme, is added. Visualization is done by exposing the wells to a TMB reagent. HRP oxidizes TMB, causing it to produce a blue color. When the reaction is stopped with sulfuric acid, the color changes to yellow.</a:t>
            </a:r>
          </a:p>
          <a:p>
            <a:endParaRPr lang="en-US" dirty="0"/>
          </a:p>
          <a:p>
            <a:r>
              <a:rPr lang="en-US" dirty="0"/>
              <a:t>ELISA results are quantitative and easier to statistically analyze, while Western Blot results are not. However, ELISA cannot separate proteins by molecular weight; the signal seen on ELISA is the ‘sum’ of all the proteins WB can tell apart. While similar, the two techniques are not redundant.</a:t>
            </a:r>
          </a:p>
        </p:txBody>
      </p:sp>
      <p:sp>
        <p:nvSpPr>
          <p:cNvPr id="4" name="Slide Number Placeholder 3"/>
          <p:cNvSpPr>
            <a:spLocks noGrp="1"/>
          </p:cNvSpPr>
          <p:nvPr>
            <p:ph type="sldNum" sz="quarter" idx="5"/>
          </p:nvPr>
        </p:nvSpPr>
        <p:spPr/>
        <p:txBody>
          <a:bodyPr/>
          <a:lstStyle/>
          <a:p>
            <a:fld id="{2B4BA8F5-4436-4301-87B3-206496FCF10D}" type="slidenum">
              <a:rPr lang="en-US" smtClean="0"/>
              <a:t>11</a:t>
            </a:fld>
            <a:endParaRPr lang="en-US"/>
          </a:p>
        </p:txBody>
      </p:sp>
    </p:spTree>
    <p:extLst>
      <p:ext uri="{BB962C8B-B14F-4D97-AF65-F5344CB8AC3E}">
        <p14:creationId xmlns:p14="http://schemas.microsoft.com/office/powerpoint/2010/main" val="3661225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 of how the data from an ELISA is displayed. ELISAs are run in triplicate so color intensity is quantified by the plate reader, and then converted to an average with standard deviation.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Trebuchet MS" panose="020B0603020202020204" pitchFamily="34" charset="0"/>
              </a:rPr>
              <a:t>ELISA plate coated w/ 250ng FIPV I or FIPV II, probed with cat serum at 1:400, and secondary antibody at 1:3000.</a:t>
            </a:r>
            <a:endParaRPr lang="en-US" dirty="0"/>
          </a:p>
          <a:p>
            <a:r>
              <a:rPr lang="en-US" dirty="0"/>
              <a:t>I repeated this ELISA with ascites fluid from the trial cats and serum from </a:t>
            </a:r>
            <a:r>
              <a:rPr lang="en-US" dirty="0" err="1"/>
              <a:t>FeCoV</a:t>
            </a:r>
            <a:r>
              <a:rPr lang="en-US" dirty="0"/>
              <a:t>+ cats:</a:t>
            </a:r>
          </a:p>
          <a:p>
            <a:r>
              <a:rPr lang="en-US" dirty="0"/>
              <a:t>A strong signal from FIPV+ ascites fluid (comparable to serum, maybe slightly less signal)</a:t>
            </a:r>
          </a:p>
          <a:p>
            <a:r>
              <a:rPr lang="en-US" dirty="0"/>
              <a:t>A significantly-stronger signal in FIPV+ vs. </a:t>
            </a:r>
            <a:r>
              <a:rPr lang="en-US" dirty="0" err="1"/>
              <a:t>FeCoV</a:t>
            </a:r>
            <a:r>
              <a:rPr lang="en-US" dirty="0"/>
              <a:t>+ cat samples</a:t>
            </a:r>
          </a:p>
          <a:p>
            <a:r>
              <a:rPr lang="en-US" dirty="0" err="1"/>
              <a:t>FeCoV</a:t>
            </a:r>
            <a:r>
              <a:rPr lang="en-US" dirty="0"/>
              <a:t> signal is comparable to an uninfected cat.</a:t>
            </a:r>
          </a:p>
        </p:txBody>
      </p:sp>
      <p:sp>
        <p:nvSpPr>
          <p:cNvPr id="4" name="Slide Number Placeholder 3"/>
          <p:cNvSpPr>
            <a:spLocks noGrp="1"/>
          </p:cNvSpPr>
          <p:nvPr>
            <p:ph type="sldNum" sz="quarter" idx="5"/>
          </p:nvPr>
        </p:nvSpPr>
        <p:spPr/>
        <p:txBody>
          <a:bodyPr/>
          <a:lstStyle/>
          <a:p>
            <a:fld id="{2B4BA8F5-4436-4301-87B3-206496FCF10D}" type="slidenum">
              <a:rPr lang="en-US" smtClean="0"/>
              <a:t>12</a:t>
            </a:fld>
            <a:endParaRPr lang="en-US"/>
          </a:p>
        </p:txBody>
      </p:sp>
    </p:spTree>
    <p:extLst>
      <p:ext uri="{BB962C8B-B14F-4D97-AF65-F5344CB8AC3E}">
        <p14:creationId xmlns:p14="http://schemas.microsoft.com/office/powerpoint/2010/main" val="2161590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special ELISA using reagents designed to differentiate the isotypes of feline antibodies.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Trebuchet MS" panose="020B0603020202020204" pitchFamily="34" charset="0"/>
              </a:rPr>
              <a:t>ELISA plate coated w/ 250ng FIPV II, probed with cat samples at 1:400, secondary antibody at 10ug/ml, and tertiary antibody at 1:3000.</a:t>
            </a:r>
            <a:endParaRPr lang="en-US" dirty="0"/>
          </a:p>
          <a:p>
            <a:r>
              <a:rPr lang="en-US" dirty="0"/>
              <a:t>Secondary Ab are special murine Ab with targeted activity against different isotypes of feline Ab. Tertiary Ab is anti-mouse IgG HRP.</a:t>
            </a:r>
          </a:p>
        </p:txBody>
      </p:sp>
      <p:sp>
        <p:nvSpPr>
          <p:cNvPr id="4" name="Slide Number Placeholder 3"/>
          <p:cNvSpPr>
            <a:spLocks noGrp="1"/>
          </p:cNvSpPr>
          <p:nvPr>
            <p:ph type="sldNum" sz="quarter" idx="5"/>
          </p:nvPr>
        </p:nvSpPr>
        <p:spPr/>
        <p:txBody>
          <a:bodyPr/>
          <a:lstStyle/>
          <a:p>
            <a:fld id="{2B4BA8F5-4436-4301-87B3-206496FCF10D}" type="slidenum">
              <a:rPr lang="en-US" smtClean="0"/>
              <a:t>13</a:t>
            </a:fld>
            <a:endParaRPr lang="en-US"/>
          </a:p>
        </p:txBody>
      </p:sp>
    </p:spTree>
    <p:extLst>
      <p:ext uri="{BB962C8B-B14F-4D97-AF65-F5344CB8AC3E}">
        <p14:creationId xmlns:p14="http://schemas.microsoft.com/office/powerpoint/2010/main" val="2876426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ELISA does not support the variation in FIPI and FIPII signal seen in the WBs. Something in the reduction step (DTT reducer and heating at 70C) or the exposure to PAGE in the gel may be altering the Ab-binding properties of FIPI proteins.</a:t>
            </a:r>
          </a:p>
        </p:txBody>
      </p:sp>
      <p:sp>
        <p:nvSpPr>
          <p:cNvPr id="4" name="Slide Number Placeholder 3"/>
          <p:cNvSpPr>
            <a:spLocks noGrp="1"/>
          </p:cNvSpPr>
          <p:nvPr>
            <p:ph type="sldNum" sz="quarter" idx="5"/>
          </p:nvPr>
        </p:nvSpPr>
        <p:spPr/>
        <p:txBody>
          <a:bodyPr/>
          <a:lstStyle/>
          <a:p>
            <a:fld id="{2B4BA8F5-4436-4301-87B3-206496FCF10D}" type="slidenum">
              <a:rPr lang="en-US" smtClean="0"/>
              <a:t>14</a:t>
            </a:fld>
            <a:endParaRPr lang="en-US"/>
          </a:p>
        </p:txBody>
      </p:sp>
    </p:spTree>
    <p:extLst>
      <p:ext uri="{BB962C8B-B14F-4D97-AF65-F5344CB8AC3E}">
        <p14:creationId xmlns:p14="http://schemas.microsoft.com/office/powerpoint/2010/main" val="3368164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all three cats doing so well…there might not be an association between humoral response and treatment outcome. I also don’t have enough statistical power to mean anything (at this moment).</a:t>
            </a:r>
          </a:p>
          <a:p>
            <a:r>
              <a:rPr lang="en-US" dirty="0"/>
              <a:t>The clinical trial has room to enroll 7 more cats! There is also another clinical trial of 20 cats that has just started recruiting, and two more upcoming (60 cats total, different antivirals tested). With a greater sample size, any future statistical analyses will be more conclusive.</a:t>
            </a:r>
          </a:p>
        </p:txBody>
      </p:sp>
      <p:sp>
        <p:nvSpPr>
          <p:cNvPr id="4" name="Slide Number Placeholder 3"/>
          <p:cNvSpPr>
            <a:spLocks noGrp="1"/>
          </p:cNvSpPr>
          <p:nvPr>
            <p:ph type="sldNum" sz="quarter" idx="5"/>
          </p:nvPr>
        </p:nvSpPr>
        <p:spPr/>
        <p:txBody>
          <a:bodyPr/>
          <a:lstStyle/>
          <a:p>
            <a:fld id="{2B4BA8F5-4436-4301-87B3-206496FCF10D}" type="slidenum">
              <a:rPr lang="en-US" smtClean="0"/>
              <a:t>15</a:t>
            </a:fld>
            <a:endParaRPr lang="en-US"/>
          </a:p>
        </p:txBody>
      </p:sp>
    </p:spTree>
    <p:extLst>
      <p:ext uri="{BB962C8B-B14F-4D97-AF65-F5344CB8AC3E}">
        <p14:creationId xmlns:p14="http://schemas.microsoft.com/office/powerpoint/2010/main" val="2445524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4BA8F5-4436-4301-87B3-206496FCF10D}" type="slidenum">
              <a:rPr lang="en-US" smtClean="0"/>
              <a:t>16</a:t>
            </a:fld>
            <a:endParaRPr lang="en-US"/>
          </a:p>
        </p:txBody>
      </p:sp>
    </p:spTree>
    <p:extLst>
      <p:ext uri="{BB962C8B-B14F-4D97-AF65-F5344CB8AC3E}">
        <p14:creationId xmlns:p14="http://schemas.microsoft.com/office/powerpoint/2010/main" val="2587320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Remdesivir is a nucleotide analogue (currently used in Australia as a successful FIP treatment). GS-441524 is its metabolite. GC376 is a protease inhibitor. EIDD2801 is a ribonucleoside analogue.</a:t>
            </a:r>
          </a:p>
          <a:p>
            <a:r>
              <a:rPr lang="en-US" dirty="0"/>
              <a:t>ADE is the ability of antibodies against a virus to facilitate cellular invasion, making viral spread easier and worsening disease</a:t>
            </a:r>
          </a:p>
        </p:txBody>
      </p:sp>
      <p:sp>
        <p:nvSpPr>
          <p:cNvPr id="4" name="Slide Number Placeholder 3"/>
          <p:cNvSpPr>
            <a:spLocks noGrp="1"/>
          </p:cNvSpPr>
          <p:nvPr>
            <p:ph type="sldNum" sz="quarter" idx="5"/>
          </p:nvPr>
        </p:nvSpPr>
        <p:spPr/>
        <p:txBody>
          <a:bodyPr/>
          <a:lstStyle/>
          <a:p>
            <a:fld id="{2B4BA8F5-4436-4301-87B3-206496FCF10D}" type="slidenum">
              <a:rPr lang="en-US" smtClean="0"/>
              <a:t>2</a:t>
            </a:fld>
            <a:endParaRPr lang="en-US"/>
          </a:p>
        </p:txBody>
      </p:sp>
    </p:spTree>
    <p:extLst>
      <p:ext uri="{BB962C8B-B14F-4D97-AF65-F5344CB8AC3E}">
        <p14:creationId xmlns:p14="http://schemas.microsoft.com/office/powerpoint/2010/main" val="2286962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 of a coronavirus showing the locations, names, and functions of the four structural proteins (plus the RNA genome, which is not actually circular). When infected with FIPV, a cat can produce a humoral response against these proteins.</a:t>
            </a:r>
          </a:p>
          <a:p>
            <a:r>
              <a:rPr lang="en-US" dirty="0"/>
              <a:t>Spike is responsible for serotype, of which there are two.</a:t>
            </a:r>
          </a:p>
        </p:txBody>
      </p:sp>
      <p:sp>
        <p:nvSpPr>
          <p:cNvPr id="4" name="Slide Number Placeholder 3"/>
          <p:cNvSpPr>
            <a:spLocks noGrp="1"/>
          </p:cNvSpPr>
          <p:nvPr>
            <p:ph type="sldNum" sz="quarter" idx="5"/>
          </p:nvPr>
        </p:nvSpPr>
        <p:spPr/>
        <p:txBody>
          <a:bodyPr/>
          <a:lstStyle/>
          <a:p>
            <a:fld id="{2B4BA8F5-4436-4301-87B3-206496FCF10D}" type="slidenum">
              <a:rPr lang="en-US" smtClean="0"/>
              <a:t>3</a:t>
            </a:fld>
            <a:endParaRPr lang="en-US"/>
          </a:p>
        </p:txBody>
      </p:sp>
    </p:spTree>
    <p:extLst>
      <p:ext uri="{BB962C8B-B14F-4D97-AF65-F5344CB8AC3E}">
        <p14:creationId xmlns:p14="http://schemas.microsoft.com/office/powerpoint/2010/main" val="531605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three trial cats are receiving GS-441524 +/- mesenchymal stem cell therapy as part of the clinical trial.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Cats receive weekly to bi-weekly appointments, including abdominocentesis and blood collection.</a:t>
            </a:r>
            <a:endParaRPr lang="en-US" dirty="0"/>
          </a:p>
          <a:p>
            <a:r>
              <a:rPr lang="en-US" dirty="0"/>
              <a:t>There is another post-infection cat (Fisher) on the way.</a:t>
            </a:r>
          </a:p>
        </p:txBody>
      </p:sp>
      <p:sp>
        <p:nvSpPr>
          <p:cNvPr id="4" name="Slide Number Placeholder 3"/>
          <p:cNvSpPr>
            <a:spLocks noGrp="1"/>
          </p:cNvSpPr>
          <p:nvPr>
            <p:ph type="sldNum" sz="quarter" idx="5"/>
          </p:nvPr>
        </p:nvSpPr>
        <p:spPr/>
        <p:txBody>
          <a:bodyPr/>
          <a:lstStyle/>
          <a:p>
            <a:fld id="{2B4BA8F5-4436-4301-87B3-206496FCF10D}" type="slidenum">
              <a:rPr lang="en-US" smtClean="0"/>
              <a:t>4</a:t>
            </a:fld>
            <a:endParaRPr lang="en-US"/>
          </a:p>
        </p:txBody>
      </p:sp>
    </p:spTree>
    <p:extLst>
      <p:ext uri="{BB962C8B-B14F-4D97-AF65-F5344CB8AC3E}">
        <p14:creationId xmlns:p14="http://schemas.microsoft.com/office/powerpoint/2010/main" val="1035557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three clinical trial cats. Plus Mr. B.</a:t>
            </a:r>
          </a:p>
        </p:txBody>
      </p:sp>
      <p:sp>
        <p:nvSpPr>
          <p:cNvPr id="4" name="Slide Number Placeholder 3"/>
          <p:cNvSpPr>
            <a:spLocks noGrp="1"/>
          </p:cNvSpPr>
          <p:nvPr>
            <p:ph type="sldNum" sz="quarter" idx="5"/>
          </p:nvPr>
        </p:nvSpPr>
        <p:spPr/>
        <p:txBody>
          <a:bodyPr/>
          <a:lstStyle/>
          <a:p>
            <a:fld id="{2B4BA8F5-4436-4301-87B3-206496FCF10D}" type="slidenum">
              <a:rPr lang="en-US" smtClean="0"/>
              <a:t>5</a:t>
            </a:fld>
            <a:endParaRPr lang="en-US"/>
          </a:p>
        </p:txBody>
      </p:sp>
    </p:spTree>
    <p:extLst>
      <p:ext uri="{BB962C8B-B14F-4D97-AF65-F5344CB8AC3E}">
        <p14:creationId xmlns:p14="http://schemas.microsoft.com/office/powerpoint/2010/main" val="1677218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I hypothesize this? Because FIP exhibits ADE.</a:t>
            </a:r>
          </a:p>
        </p:txBody>
      </p:sp>
      <p:sp>
        <p:nvSpPr>
          <p:cNvPr id="4" name="Slide Number Placeholder 3"/>
          <p:cNvSpPr>
            <a:spLocks noGrp="1"/>
          </p:cNvSpPr>
          <p:nvPr>
            <p:ph type="sldNum" sz="quarter" idx="5"/>
          </p:nvPr>
        </p:nvSpPr>
        <p:spPr/>
        <p:txBody>
          <a:bodyPr/>
          <a:lstStyle/>
          <a:p>
            <a:fld id="{2B4BA8F5-4436-4301-87B3-206496FCF10D}" type="slidenum">
              <a:rPr lang="en-US" smtClean="0"/>
              <a:t>6</a:t>
            </a:fld>
            <a:endParaRPr lang="en-US"/>
          </a:p>
        </p:txBody>
      </p:sp>
    </p:spTree>
    <p:extLst>
      <p:ext uri="{BB962C8B-B14F-4D97-AF65-F5344CB8AC3E}">
        <p14:creationId xmlns:p14="http://schemas.microsoft.com/office/powerpoint/2010/main" val="595856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Protein is run on an SDS-PAGE gel to separate it by molecular weight. That protein is then transferred to a blot (PDVF membrane). The blot is exposed to a primary antibody, which may bind to the separated proteins trapped in the membrane. A secondary antibody, which binds a conserved region on the primary antibody and is conjugated to a horseradish peroxidase (HRP) enzyme, is added. Visualization is done by exposing the membrane to a luminol/peroxide mixture. HRP oxidizes luminol, causing it to emit light, which can be captured using an imager or film exposure.</a:t>
            </a:r>
          </a:p>
        </p:txBody>
      </p:sp>
      <p:sp>
        <p:nvSpPr>
          <p:cNvPr id="4" name="Slide Number Placeholder 3"/>
          <p:cNvSpPr>
            <a:spLocks noGrp="1"/>
          </p:cNvSpPr>
          <p:nvPr>
            <p:ph type="sldNum" sz="quarter" idx="5"/>
          </p:nvPr>
        </p:nvSpPr>
        <p:spPr/>
        <p:txBody>
          <a:bodyPr/>
          <a:lstStyle/>
          <a:p>
            <a:fld id="{2B4BA8F5-4436-4301-87B3-206496FCF10D}" type="slidenum">
              <a:rPr lang="en-US" smtClean="0"/>
              <a:t>7</a:t>
            </a:fld>
            <a:endParaRPr lang="en-US"/>
          </a:p>
        </p:txBody>
      </p:sp>
    </p:spTree>
    <p:extLst>
      <p:ext uri="{BB962C8B-B14F-4D97-AF65-F5344CB8AC3E}">
        <p14:creationId xmlns:p14="http://schemas.microsoft.com/office/powerpoint/2010/main" val="2132986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blot represents the typical way I set up my WBs. The primary antibody is a serum or ascites sample from a cat. The secondary antibody is an anti-cat HRP-conjugated antibody.</a:t>
            </a:r>
          </a:p>
          <a:p>
            <a:r>
              <a:rPr lang="en-US" dirty="0"/>
              <a:t>E-protein was likely not separated from M-protein due to the runtime of the gel.</a:t>
            </a:r>
          </a:p>
          <a:p>
            <a:r>
              <a:rPr lang="en-US" dirty="0"/>
              <a:t>I repeated this experiment with ascites fluid from the trial cats and got a very similar result.</a:t>
            </a:r>
          </a:p>
        </p:txBody>
      </p:sp>
      <p:sp>
        <p:nvSpPr>
          <p:cNvPr id="4" name="Slide Number Placeholder 3"/>
          <p:cNvSpPr>
            <a:spLocks noGrp="1"/>
          </p:cNvSpPr>
          <p:nvPr>
            <p:ph type="sldNum" sz="quarter" idx="5"/>
          </p:nvPr>
        </p:nvSpPr>
        <p:spPr/>
        <p:txBody>
          <a:bodyPr/>
          <a:lstStyle/>
          <a:p>
            <a:fld id="{2B4BA8F5-4436-4301-87B3-206496FCF10D}" type="slidenum">
              <a:rPr lang="en-US" smtClean="0"/>
              <a:t>8</a:t>
            </a:fld>
            <a:endParaRPr lang="en-US"/>
          </a:p>
        </p:txBody>
      </p:sp>
    </p:spTree>
    <p:extLst>
      <p:ext uri="{BB962C8B-B14F-4D97-AF65-F5344CB8AC3E}">
        <p14:creationId xmlns:p14="http://schemas.microsoft.com/office/powerpoint/2010/main" val="1876445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also ran a WB using special isotyping reagents. Instead of two antibodies, this experiment used three. These reagents allow for the IgM, IgA, and IgG in a polyclonal sample to be differentiated from each other.</a:t>
            </a:r>
          </a:p>
          <a:p>
            <a:r>
              <a:rPr lang="en-US" dirty="0"/>
              <a:t>Only FIP II was run in the gel. Primary antibody was feline serum at 1:1000, secondary anti-isotype antibodies at 10ug/ml, and tertiary anti-mouse HRP at 1:3000.</a:t>
            </a:r>
          </a:p>
          <a:p>
            <a:r>
              <a:rPr lang="en-US" dirty="0"/>
              <a:t>IgG predominates.</a:t>
            </a:r>
          </a:p>
        </p:txBody>
      </p:sp>
      <p:sp>
        <p:nvSpPr>
          <p:cNvPr id="4" name="Slide Number Placeholder 3"/>
          <p:cNvSpPr>
            <a:spLocks noGrp="1"/>
          </p:cNvSpPr>
          <p:nvPr>
            <p:ph type="sldNum" sz="quarter" idx="5"/>
          </p:nvPr>
        </p:nvSpPr>
        <p:spPr/>
        <p:txBody>
          <a:bodyPr/>
          <a:lstStyle/>
          <a:p>
            <a:fld id="{2B4BA8F5-4436-4301-87B3-206496FCF10D}" type="slidenum">
              <a:rPr lang="en-US" smtClean="0"/>
              <a:t>9</a:t>
            </a:fld>
            <a:endParaRPr lang="en-US"/>
          </a:p>
        </p:txBody>
      </p:sp>
    </p:spTree>
    <p:extLst>
      <p:ext uri="{BB962C8B-B14F-4D97-AF65-F5344CB8AC3E}">
        <p14:creationId xmlns:p14="http://schemas.microsoft.com/office/powerpoint/2010/main" val="4069554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6A4E82-7B0C-49D1-A7AE-6B8648E8D9C9}" type="datetimeFigureOut">
              <a:rPr lang="en-US" smtClean="0"/>
              <a:t>7/25/2022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26EF2C-712C-4C09-A108-08DBA6E581C0}" type="slidenum">
              <a:rPr lang="en-US" smtClean="0"/>
              <a:t>‹#›</a:t>
            </a:fld>
            <a:endParaRPr lang="en-US"/>
          </a:p>
        </p:txBody>
      </p:sp>
    </p:spTree>
    <p:extLst>
      <p:ext uri="{BB962C8B-B14F-4D97-AF65-F5344CB8AC3E}">
        <p14:creationId xmlns:p14="http://schemas.microsoft.com/office/powerpoint/2010/main" val="4192457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6A4E82-7B0C-49D1-A7AE-6B8648E8D9C9}" type="datetimeFigureOut">
              <a:rPr lang="en-US" smtClean="0"/>
              <a:t>7/25/2022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26EF2C-712C-4C09-A108-08DBA6E581C0}" type="slidenum">
              <a:rPr lang="en-US" smtClean="0"/>
              <a:t>‹#›</a:t>
            </a:fld>
            <a:endParaRPr lang="en-US"/>
          </a:p>
        </p:txBody>
      </p:sp>
    </p:spTree>
    <p:extLst>
      <p:ext uri="{BB962C8B-B14F-4D97-AF65-F5344CB8AC3E}">
        <p14:creationId xmlns:p14="http://schemas.microsoft.com/office/powerpoint/2010/main" val="2064165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6A4E82-7B0C-49D1-A7AE-6B8648E8D9C9}" type="datetimeFigureOut">
              <a:rPr lang="en-US" smtClean="0"/>
              <a:t>7/25/2022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26EF2C-712C-4C09-A108-08DBA6E581C0}"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033172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6A4E82-7B0C-49D1-A7AE-6B8648E8D9C9}" type="datetimeFigureOut">
              <a:rPr lang="en-US" smtClean="0"/>
              <a:t>7/25/2022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26EF2C-712C-4C09-A108-08DBA6E581C0}" type="slidenum">
              <a:rPr lang="en-US" smtClean="0"/>
              <a:t>‹#›</a:t>
            </a:fld>
            <a:endParaRPr lang="en-US"/>
          </a:p>
        </p:txBody>
      </p:sp>
    </p:spTree>
    <p:extLst>
      <p:ext uri="{BB962C8B-B14F-4D97-AF65-F5344CB8AC3E}">
        <p14:creationId xmlns:p14="http://schemas.microsoft.com/office/powerpoint/2010/main" val="34428852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6A4E82-7B0C-49D1-A7AE-6B8648E8D9C9}" type="datetimeFigureOut">
              <a:rPr lang="en-US" smtClean="0"/>
              <a:t>7/25/2022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26EF2C-712C-4C09-A108-08DBA6E581C0}"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522004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6A4E82-7B0C-49D1-A7AE-6B8648E8D9C9}" type="datetimeFigureOut">
              <a:rPr lang="en-US" smtClean="0"/>
              <a:t>7/25/2022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26EF2C-712C-4C09-A108-08DBA6E581C0}" type="slidenum">
              <a:rPr lang="en-US" smtClean="0"/>
              <a:t>‹#›</a:t>
            </a:fld>
            <a:endParaRPr lang="en-US"/>
          </a:p>
        </p:txBody>
      </p:sp>
    </p:spTree>
    <p:extLst>
      <p:ext uri="{BB962C8B-B14F-4D97-AF65-F5344CB8AC3E}">
        <p14:creationId xmlns:p14="http://schemas.microsoft.com/office/powerpoint/2010/main" val="1579531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6A4E82-7B0C-49D1-A7AE-6B8648E8D9C9}" type="datetimeFigureOut">
              <a:rPr lang="en-US" smtClean="0"/>
              <a:t>7/25/2022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26EF2C-712C-4C09-A108-08DBA6E581C0}" type="slidenum">
              <a:rPr lang="en-US" smtClean="0"/>
              <a:t>‹#›</a:t>
            </a:fld>
            <a:endParaRPr lang="en-US"/>
          </a:p>
        </p:txBody>
      </p:sp>
    </p:spTree>
    <p:extLst>
      <p:ext uri="{BB962C8B-B14F-4D97-AF65-F5344CB8AC3E}">
        <p14:creationId xmlns:p14="http://schemas.microsoft.com/office/powerpoint/2010/main" val="1025435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6A4E82-7B0C-49D1-A7AE-6B8648E8D9C9}" type="datetimeFigureOut">
              <a:rPr lang="en-US" smtClean="0"/>
              <a:t>7/25/2022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26EF2C-712C-4C09-A108-08DBA6E581C0}" type="slidenum">
              <a:rPr lang="en-US" smtClean="0"/>
              <a:t>‹#›</a:t>
            </a:fld>
            <a:endParaRPr lang="en-US"/>
          </a:p>
        </p:txBody>
      </p:sp>
    </p:spTree>
    <p:extLst>
      <p:ext uri="{BB962C8B-B14F-4D97-AF65-F5344CB8AC3E}">
        <p14:creationId xmlns:p14="http://schemas.microsoft.com/office/powerpoint/2010/main" val="1840457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6A4E82-7B0C-49D1-A7AE-6B8648E8D9C9}" type="datetimeFigureOut">
              <a:rPr lang="en-US" smtClean="0"/>
              <a:t>7/25/2022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26EF2C-712C-4C09-A108-08DBA6E581C0}" type="slidenum">
              <a:rPr lang="en-US" smtClean="0"/>
              <a:t>‹#›</a:t>
            </a:fld>
            <a:endParaRPr lang="en-US"/>
          </a:p>
        </p:txBody>
      </p:sp>
    </p:spTree>
    <p:extLst>
      <p:ext uri="{BB962C8B-B14F-4D97-AF65-F5344CB8AC3E}">
        <p14:creationId xmlns:p14="http://schemas.microsoft.com/office/powerpoint/2010/main" val="2702546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6A4E82-7B0C-49D1-A7AE-6B8648E8D9C9}" type="datetimeFigureOut">
              <a:rPr lang="en-US" smtClean="0"/>
              <a:t>7/25/2022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26EF2C-712C-4C09-A108-08DBA6E581C0}" type="slidenum">
              <a:rPr lang="en-US" smtClean="0"/>
              <a:t>‹#›</a:t>
            </a:fld>
            <a:endParaRPr lang="en-US"/>
          </a:p>
        </p:txBody>
      </p:sp>
    </p:spTree>
    <p:extLst>
      <p:ext uri="{BB962C8B-B14F-4D97-AF65-F5344CB8AC3E}">
        <p14:creationId xmlns:p14="http://schemas.microsoft.com/office/powerpoint/2010/main" val="3518204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6A4E82-7B0C-49D1-A7AE-6B8648E8D9C9}" type="datetimeFigureOut">
              <a:rPr lang="en-US" smtClean="0"/>
              <a:t>7/25/2022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26EF2C-712C-4C09-A108-08DBA6E581C0}" type="slidenum">
              <a:rPr lang="en-US" smtClean="0"/>
              <a:t>‹#›</a:t>
            </a:fld>
            <a:endParaRPr lang="en-US"/>
          </a:p>
        </p:txBody>
      </p:sp>
    </p:spTree>
    <p:extLst>
      <p:ext uri="{BB962C8B-B14F-4D97-AF65-F5344CB8AC3E}">
        <p14:creationId xmlns:p14="http://schemas.microsoft.com/office/powerpoint/2010/main" val="1557486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86A4E82-7B0C-49D1-A7AE-6B8648E8D9C9}" type="datetimeFigureOut">
              <a:rPr lang="en-US" smtClean="0"/>
              <a:t>7/25/2022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26EF2C-712C-4C09-A108-08DBA6E581C0}" type="slidenum">
              <a:rPr lang="en-US" smtClean="0"/>
              <a:t>‹#›</a:t>
            </a:fld>
            <a:endParaRPr lang="en-US"/>
          </a:p>
        </p:txBody>
      </p:sp>
    </p:spTree>
    <p:extLst>
      <p:ext uri="{BB962C8B-B14F-4D97-AF65-F5344CB8AC3E}">
        <p14:creationId xmlns:p14="http://schemas.microsoft.com/office/powerpoint/2010/main" val="2729281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86A4E82-7B0C-49D1-A7AE-6B8648E8D9C9}" type="datetimeFigureOut">
              <a:rPr lang="en-US" smtClean="0"/>
              <a:t>7/25/2022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26EF2C-712C-4C09-A108-08DBA6E581C0}" type="slidenum">
              <a:rPr lang="en-US" smtClean="0"/>
              <a:t>‹#›</a:t>
            </a:fld>
            <a:endParaRPr lang="en-US"/>
          </a:p>
        </p:txBody>
      </p:sp>
    </p:spTree>
    <p:extLst>
      <p:ext uri="{BB962C8B-B14F-4D97-AF65-F5344CB8AC3E}">
        <p14:creationId xmlns:p14="http://schemas.microsoft.com/office/powerpoint/2010/main" val="3119560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6A4E82-7B0C-49D1-A7AE-6B8648E8D9C9}" type="datetimeFigureOut">
              <a:rPr lang="en-US" smtClean="0"/>
              <a:t>7/25/2022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26EF2C-712C-4C09-A108-08DBA6E581C0}" type="slidenum">
              <a:rPr lang="en-US" smtClean="0"/>
              <a:t>‹#›</a:t>
            </a:fld>
            <a:endParaRPr lang="en-US"/>
          </a:p>
        </p:txBody>
      </p:sp>
    </p:spTree>
    <p:extLst>
      <p:ext uri="{BB962C8B-B14F-4D97-AF65-F5344CB8AC3E}">
        <p14:creationId xmlns:p14="http://schemas.microsoft.com/office/powerpoint/2010/main" val="879681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6A4E82-7B0C-49D1-A7AE-6B8648E8D9C9}" type="datetimeFigureOut">
              <a:rPr lang="en-US" smtClean="0"/>
              <a:t>7/25/2022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26EF2C-712C-4C09-A108-08DBA6E581C0}" type="slidenum">
              <a:rPr lang="en-US" smtClean="0"/>
              <a:t>‹#›</a:t>
            </a:fld>
            <a:endParaRPr lang="en-US"/>
          </a:p>
        </p:txBody>
      </p:sp>
    </p:spTree>
    <p:extLst>
      <p:ext uri="{BB962C8B-B14F-4D97-AF65-F5344CB8AC3E}">
        <p14:creationId xmlns:p14="http://schemas.microsoft.com/office/powerpoint/2010/main" val="1115882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6A4E82-7B0C-49D1-A7AE-6B8648E8D9C9}" type="datetimeFigureOut">
              <a:rPr lang="en-US" smtClean="0"/>
              <a:t>7/25/2022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26EF2C-712C-4C09-A108-08DBA6E581C0}" type="slidenum">
              <a:rPr lang="en-US" smtClean="0"/>
              <a:t>‹#›</a:t>
            </a:fld>
            <a:endParaRPr lang="en-US"/>
          </a:p>
        </p:txBody>
      </p:sp>
    </p:spTree>
    <p:extLst>
      <p:ext uri="{BB962C8B-B14F-4D97-AF65-F5344CB8AC3E}">
        <p14:creationId xmlns:p14="http://schemas.microsoft.com/office/powerpoint/2010/main" val="1016037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86A4E82-7B0C-49D1-A7AE-6B8648E8D9C9}" type="datetimeFigureOut">
              <a:rPr lang="en-US" smtClean="0"/>
              <a:t>7/25/2022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F26EF2C-712C-4C09-A108-08DBA6E581C0}" type="slidenum">
              <a:rPr lang="en-US" smtClean="0"/>
              <a:t>‹#›</a:t>
            </a:fld>
            <a:endParaRPr lang="en-US"/>
          </a:p>
        </p:txBody>
      </p:sp>
    </p:spTree>
    <p:extLst>
      <p:ext uri="{BB962C8B-B14F-4D97-AF65-F5344CB8AC3E}">
        <p14:creationId xmlns:p14="http://schemas.microsoft.com/office/powerpoint/2010/main" val="19891335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pediaa.com/what-is-the-difference-between-direct-and-indirect-elisa/"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3390/v12010083" TargetMode="External"/><Relationship Id="rId2" Type="http://schemas.openxmlformats.org/officeDocument/2006/relationships/hyperlink" Target="https://doi.org/10.1177/1098612X211048647" TargetMode="External"/><Relationship Id="rId1" Type="http://schemas.openxmlformats.org/officeDocument/2006/relationships/slideLayout" Target="../slideLayouts/slideLayout2.xml"/><Relationship Id="rId5" Type="http://schemas.openxmlformats.org/officeDocument/2006/relationships/hyperlink" Target="https://doi.org/10.1128/jvi.66.2.956-965.1992" TargetMode="External"/><Relationship Id="rId4" Type="http://schemas.openxmlformats.org/officeDocument/2006/relationships/hyperlink" Target="https://doi.org/10.1016/j.vetmic.2018.04.026" TargetMode="External"/></Relationships>
</file>

<file path=ppt/slides/_rels/slide18.xml.rels><?xml version="1.0" encoding="UTF-8" standalone="yes"?>
<Relationships xmlns="http://schemas.openxmlformats.org/package/2006/relationships"><Relationship Id="rId2" Type="http://schemas.openxmlformats.org/officeDocument/2006/relationships/hyperlink" Target="https://doi.org/10.1016/j.tvjl.2014.04.017"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nature.com/articles/s41433-020-0790-7"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8.jpeg"/><Relationship Id="rId5" Type="http://schemas.openxmlformats.org/officeDocument/2006/relationships/diagramQuickStyle" Target="../diagrams/quickStyle1.xml"/><Relationship Id="rId10" Type="http://schemas.openxmlformats.org/officeDocument/2006/relationships/image" Target="../media/image7.jpeg"/><Relationship Id="rId4" Type="http://schemas.openxmlformats.org/officeDocument/2006/relationships/diagramLayout" Target="../diagrams/layout1.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doi.org/10.1002/bmb.21516"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72F6F-D694-36FC-2545-076A88A6F679}"/>
              </a:ext>
            </a:extLst>
          </p:cNvPr>
          <p:cNvSpPr>
            <a:spLocks noGrp="1"/>
          </p:cNvSpPr>
          <p:nvPr>
            <p:ph type="ctrTitle"/>
          </p:nvPr>
        </p:nvSpPr>
        <p:spPr>
          <a:xfrm>
            <a:off x="662940" y="2138720"/>
            <a:ext cx="8903970" cy="1646302"/>
          </a:xfrm>
        </p:spPr>
        <p:txBody>
          <a:bodyPr>
            <a:normAutofit fontScale="90000"/>
          </a:bodyPr>
          <a:lstStyle/>
          <a:p>
            <a:pPr algn="l"/>
            <a:r>
              <a:rPr lang="en-US" sz="4000" dirty="0"/>
              <a:t>Associations between the humoral response to FIPV and treatment outcome in cats on antiviral therapeutics</a:t>
            </a:r>
          </a:p>
        </p:txBody>
      </p:sp>
      <p:sp>
        <p:nvSpPr>
          <p:cNvPr id="3" name="Subtitle 2">
            <a:extLst>
              <a:ext uri="{FF2B5EF4-FFF2-40B4-BE49-F238E27FC236}">
                <a16:creationId xmlns:a16="http://schemas.microsoft.com/office/drawing/2014/main" id="{52FBC918-F7E3-C785-DF63-21CA14A655B7}"/>
              </a:ext>
            </a:extLst>
          </p:cNvPr>
          <p:cNvSpPr>
            <a:spLocks noGrp="1"/>
          </p:cNvSpPr>
          <p:nvPr>
            <p:ph type="subTitle" idx="1"/>
          </p:nvPr>
        </p:nvSpPr>
        <p:spPr/>
        <p:txBody>
          <a:bodyPr/>
          <a:lstStyle/>
          <a:p>
            <a:r>
              <a:rPr lang="en-US" dirty="0"/>
              <a:t>Nicole Neely</a:t>
            </a:r>
          </a:p>
        </p:txBody>
      </p:sp>
    </p:spTree>
    <p:extLst>
      <p:ext uri="{BB962C8B-B14F-4D97-AF65-F5344CB8AC3E}">
        <p14:creationId xmlns:p14="http://schemas.microsoft.com/office/powerpoint/2010/main" val="2146511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24D34-648C-3068-25EF-FE13C8117E40}"/>
              </a:ext>
            </a:extLst>
          </p:cNvPr>
          <p:cNvSpPr>
            <a:spLocks noGrp="1"/>
          </p:cNvSpPr>
          <p:nvPr>
            <p:ph type="title"/>
          </p:nvPr>
        </p:nvSpPr>
        <p:spPr/>
        <p:txBody>
          <a:bodyPr/>
          <a:lstStyle/>
          <a:p>
            <a:r>
              <a:rPr lang="en-US" dirty="0"/>
              <a:t>WB Conclusions</a:t>
            </a:r>
          </a:p>
        </p:txBody>
      </p:sp>
      <p:sp>
        <p:nvSpPr>
          <p:cNvPr id="3" name="Content Placeholder 2">
            <a:extLst>
              <a:ext uri="{FF2B5EF4-FFF2-40B4-BE49-F238E27FC236}">
                <a16:creationId xmlns:a16="http://schemas.microsoft.com/office/drawing/2014/main" id="{880C1FC6-16BF-89A6-2D53-B9279EB574CD}"/>
              </a:ext>
            </a:extLst>
          </p:cNvPr>
          <p:cNvSpPr>
            <a:spLocks noGrp="1"/>
          </p:cNvSpPr>
          <p:nvPr>
            <p:ph idx="1"/>
          </p:nvPr>
        </p:nvSpPr>
        <p:spPr>
          <a:xfrm>
            <a:off x="677334" y="1730744"/>
            <a:ext cx="8596668" cy="4898656"/>
          </a:xfrm>
        </p:spPr>
        <p:txBody>
          <a:bodyPr>
            <a:normAutofit/>
          </a:bodyPr>
          <a:lstStyle/>
          <a:p>
            <a:r>
              <a:rPr lang="en-US" dirty="0"/>
              <a:t>A strong humoral response is elicited against N-protein and M-protein, including the various forms of glycosylation exhibited by M-protein</a:t>
            </a:r>
          </a:p>
          <a:p>
            <a:r>
              <a:rPr lang="en-US" dirty="0"/>
              <a:t>The antibody profile against FIPV in ascites fluids seems to imitate that of serum</a:t>
            </a:r>
          </a:p>
          <a:p>
            <a:r>
              <a:rPr lang="en-US" dirty="0"/>
              <a:t>The antibody profile in acute infection with FIPV or FECV appears equivalent</a:t>
            </a:r>
          </a:p>
          <a:p>
            <a:r>
              <a:rPr lang="en-US" dirty="0"/>
              <a:t>IgG is the predominant antibody produced against FIPV</a:t>
            </a:r>
          </a:p>
          <a:p>
            <a:r>
              <a:rPr lang="en-US" dirty="0"/>
              <a:t>The antibody profile may change over time post-infection</a:t>
            </a:r>
          </a:p>
          <a:p>
            <a:r>
              <a:rPr lang="en-US" dirty="0"/>
              <a:t>FIPV I does not appear well on Western Blot</a:t>
            </a:r>
          </a:p>
        </p:txBody>
      </p:sp>
    </p:spTree>
    <p:extLst>
      <p:ext uri="{BB962C8B-B14F-4D97-AF65-F5344CB8AC3E}">
        <p14:creationId xmlns:p14="http://schemas.microsoft.com/office/powerpoint/2010/main" val="3031514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 name="Isosceles Triangle 48">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1" name="Isosceles Triangle 50">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8" name="TextBox 17">
            <a:extLst>
              <a:ext uri="{FF2B5EF4-FFF2-40B4-BE49-F238E27FC236}">
                <a16:creationId xmlns:a16="http://schemas.microsoft.com/office/drawing/2014/main" id="{6A63495E-DBC5-9CE8-246C-1A1DFABCD4E7}"/>
              </a:ext>
            </a:extLst>
          </p:cNvPr>
          <p:cNvSpPr txBox="1"/>
          <p:nvPr/>
        </p:nvSpPr>
        <p:spPr>
          <a:xfrm>
            <a:off x="7759916" y="6376603"/>
            <a:ext cx="4137660" cy="461665"/>
          </a:xfrm>
          <a:prstGeom prst="rect">
            <a:avLst/>
          </a:prstGeom>
          <a:noFill/>
        </p:spPr>
        <p:txBody>
          <a:bodyPr wrap="square" rtlCol="0">
            <a:spAutoFit/>
          </a:bodyPr>
          <a:lstStyle/>
          <a:p>
            <a:r>
              <a:rPr lang="en-US" sz="1200" dirty="0">
                <a:solidFill>
                  <a:schemeClr val="tx1">
                    <a:lumMod val="75000"/>
                    <a:lumOff val="25000"/>
                  </a:schemeClr>
                </a:solidFill>
              </a:rPr>
              <a:t>Image from </a:t>
            </a:r>
            <a:r>
              <a:rPr lang="en-US" sz="1200" dirty="0">
                <a:solidFill>
                  <a:schemeClr val="tx1">
                    <a:lumMod val="75000"/>
                    <a:lumOff val="25000"/>
                  </a:schemeClr>
                </a:solidFill>
                <a:hlinkClick r:id="rId3"/>
              </a:rPr>
              <a:t>https://pediaa.com/what-is-the-difference-between-direct-and-indirect-elisa/</a:t>
            </a:r>
            <a:r>
              <a:rPr lang="en-US" sz="1200" dirty="0">
                <a:solidFill>
                  <a:schemeClr val="tx1">
                    <a:lumMod val="75000"/>
                    <a:lumOff val="25000"/>
                  </a:schemeClr>
                </a:solidFill>
              </a:rPr>
              <a:t>  </a:t>
            </a:r>
          </a:p>
        </p:txBody>
      </p:sp>
      <p:sp>
        <p:nvSpPr>
          <p:cNvPr id="5" name="Right Triangle 4">
            <a:extLst>
              <a:ext uri="{FF2B5EF4-FFF2-40B4-BE49-F238E27FC236}">
                <a16:creationId xmlns:a16="http://schemas.microsoft.com/office/drawing/2014/main" id="{94BA7044-DBC0-B537-1A13-5EC83D9FABDB}"/>
              </a:ext>
            </a:extLst>
          </p:cNvPr>
          <p:cNvSpPr/>
          <p:nvPr/>
        </p:nvSpPr>
        <p:spPr>
          <a:xfrm>
            <a:off x="0" y="1577340"/>
            <a:ext cx="5588271" cy="528066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E8B8D698-7B9E-8630-56AA-71C712D514E4}"/>
              </a:ext>
            </a:extLst>
          </p:cNvPr>
          <p:cNvSpPr/>
          <p:nvPr/>
        </p:nvSpPr>
        <p:spPr>
          <a:xfrm flipV="1">
            <a:off x="0" y="-19734"/>
            <a:ext cx="1474470" cy="6858002"/>
          </a:xfrm>
          <a:prstGeom prst="rtTriangle">
            <a:avLst/>
          </a:prstGeom>
          <a:solidFill>
            <a:schemeClr val="accent1">
              <a:lumMod val="60000"/>
              <a:lumOff val="4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1B2F56-E24F-217E-F02F-AD39F0A38442}"/>
              </a:ext>
            </a:extLst>
          </p:cNvPr>
          <p:cNvSpPr>
            <a:spLocks noGrp="1"/>
          </p:cNvSpPr>
          <p:nvPr>
            <p:ph type="title"/>
          </p:nvPr>
        </p:nvSpPr>
        <p:spPr>
          <a:xfrm>
            <a:off x="673754" y="643467"/>
            <a:ext cx="4203045" cy="1375608"/>
          </a:xfrm>
        </p:spPr>
        <p:txBody>
          <a:bodyPr anchor="ctr">
            <a:normAutofit/>
          </a:bodyPr>
          <a:lstStyle/>
          <a:p>
            <a:r>
              <a:rPr lang="en-US" dirty="0">
                <a:solidFill>
                  <a:schemeClr val="bg1"/>
                </a:solidFill>
              </a:rPr>
              <a:t>Technique #2: Indirect ELISA</a:t>
            </a:r>
          </a:p>
        </p:txBody>
      </p:sp>
      <p:sp>
        <p:nvSpPr>
          <p:cNvPr id="14" name="Content Placeholder 2">
            <a:extLst>
              <a:ext uri="{FF2B5EF4-FFF2-40B4-BE49-F238E27FC236}">
                <a16:creationId xmlns:a16="http://schemas.microsoft.com/office/drawing/2014/main" id="{99B0CFD2-4BF4-3FB7-09D8-1CE1C5376FC2}"/>
              </a:ext>
            </a:extLst>
          </p:cNvPr>
          <p:cNvSpPr>
            <a:spLocks noGrp="1"/>
          </p:cNvSpPr>
          <p:nvPr>
            <p:ph idx="1"/>
          </p:nvPr>
        </p:nvSpPr>
        <p:spPr>
          <a:xfrm>
            <a:off x="673754" y="2160590"/>
            <a:ext cx="3973943" cy="3737290"/>
          </a:xfrm>
        </p:spPr>
        <p:txBody>
          <a:bodyPr>
            <a:normAutofit/>
          </a:bodyPr>
          <a:lstStyle/>
          <a:p>
            <a:pPr marL="0" indent="0">
              <a:buNone/>
            </a:pPr>
            <a:r>
              <a:rPr lang="en-US" dirty="0">
                <a:solidFill>
                  <a:schemeClr val="bg1"/>
                </a:solidFill>
              </a:rPr>
              <a:t>Enzyme-linked immunosorbent assay (ELISA) is another technique used to identify proteins and/or antibodies. </a:t>
            </a:r>
          </a:p>
          <a:p>
            <a:pPr marL="0" indent="0">
              <a:buNone/>
            </a:pPr>
            <a:endParaRPr lang="en-US" dirty="0">
              <a:solidFill>
                <a:schemeClr val="bg1"/>
              </a:solidFill>
            </a:endParaRPr>
          </a:p>
          <a:p>
            <a:pPr marL="0" indent="0">
              <a:buNone/>
            </a:pPr>
            <a:r>
              <a:rPr lang="en-US" dirty="0">
                <a:solidFill>
                  <a:schemeClr val="bg1"/>
                </a:solidFill>
              </a:rPr>
              <a:t>The intensity of color (signal) corresponds to the amount of target protein/antibody present.</a:t>
            </a:r>
          </a:p>
        </p:txBody>
      </p:sp>
      <p:sp>
        <p:nvSpPr>
          <p:cNvPr id="4" name="TextBox 3">
            <a:extLst>
              <a:ext uri="{FF2B5EF4-FFF2-40B4-BE49-F238E27FC236}">
                <a16:creationId xmlns:a16="http://schemas.microsoft.com/office/drawing/2014/main" id="{0545AFE5-17B8-63AB-8BA9-891EC7B9F4EE}"/>
              </a:ext>
            </a:extLst>
          </p:cNvPr>
          <p:cNvSpPr txBox="1"/>
          <p:nvPr/>
        </p:nvSpPr>
        <p:spPr>
          <a:xfrm>
            <a:off x="5950208" y="3393524"/>
            <a:ext cx="1771650" cy="461665"/>
          </a:xfrm>
          <a:prstGeom prst="rect">
            <a:avLst/>
          </a:prstGeom>
          <a:noFill/>
        </p:spPr>
        <p:txBody>
          <a:bodyPr wrap="square" rtlCol="0">
            <a:spAutoFit/>
          </a:bodyPr>
          <a:lstStyle/>
          <a:p>
            <a:r>
              <a:rPr lang="en-US" sz="1200" dirty="0">
                <a:solidFill>
                  <a:schemeClr val="tx1">
                    <a:lumMod val="75000"/>
                    <a:lumOff val="25000"/>
                  </a:schemeClr>
                </a:solidFill>
              </a:rPr>
              <a:t>(Such as protein from cell culture of FIPV)</a:t>
            </a:r>
          </a:p>
        </p:txBody>
      </p:sp>
      <p:pic>
        <p:nvPicPr>
          <p:cNvPr id="1026" name="Picture 2">
            <a:extLst>
              <a:ext uri="{FF2B5EF4-FFF2-40B4-BE49-F238E27FC236}">
                <a16:creationId xmlns:a16="http://schemas.microsoft.com/office/drawing/2014/main" id="{F6D39425-2E88-4691-FCAD-2CED449E3E2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370" b="9858"/>
          <a:stretch/>
        </p:blipFill>
        <p:spPr bwMode="auto">
          <a:xfrm>
            <a:off x="5729301" y="1054193"/>
            <a:ext cx="6243566" cy="32041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preview">
            <a:extLst>
              <a:ext uri="{FF2B5EF4-FFF2-40B4-BE49-F238E27FC236}">
                <a16:creationId xmlns:a16="http://schemas.microsoft.com/office/drawing/2014/main" id="{6FA366CE-89B0-B2C7-E2D8-56217C0EE8B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16445" t="7778" r="10895" b="9222"/>
          <a:stretch/>
        </p:blipFill>
        <p:spPr bwMode="auto">
          <a:xfrm rot="16200000">
            <a:off x="5908745" y="3865598"/>
            <a:ext cx="1676624" cy="2553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920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1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1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TextBox 21">
            <a:extLst>
              <a:ext uri="{FF2B5EF4-FFF2-40B4-BE49-F238E27FC236}">
                <a16:creationId xmlns:a16="http://schemas.microsoft.com/office/drawing/2014/main" id="{5F9C0E92-A4B8-8C70-7D11-492957690734}"/>
              </a:ext>
            </a:extLst>
          </p:cNvPr>
          <p:cNvSpPr txBox="1"/>
          <p:nvPr/>
        </p:nvSpPr>
        <p:spPr>
          <a:xfrm>
            <a:off x="377682" y="330258"/>
            <a:ext cx="6097656" cy="369332"/>
          </a:xfrm>
          <a:prstGeom prst="rect">
            <a:avLst/>
          </a:prstGeom>
          <a:solidFill>
            <a:schemeClr val="bg1"/>
          </a:solidFill>
        </p:spPr>
        <p:txBody>
          <a:bodyPr wrap="square">
            <a:spAutoFit/>
          </a:bodyPr>
          <a:lstStyle/>
          <a:p>
            <a:r>
              <a:rPr lang="en-US" sz="1800" b="1" dirty="0">
                <a:solidFill>
                  <a:schemeClr val="tx1">
                    <a:lumMod val="75000"/>
                    <a:lumOff val="25000"/>
                  </a:schemeClr>
                </a:solidFill>
                <a:latin typeface="Trebuchet MS" panose="020B0603020202020204" pitchFamily="34" charset="0"/>
              </a:rPr>
              <a:t>ELISA 6/23/22 – FIPV Serum</a:t>
            </a:r>
          </a:p>
        </p:txBody>
      </p:sp>
      <p:sp>
        <p:nvSpPr>
          <p:cNvPr id="23" name="TextBox 22">
            <a:extLst>
              <a:ext uri="{FF2B5EF4-FFF2-40B4-BE49-F238E27FC236}">
                <a16:creationId xmlns:a16="http://schemas.microsoft.com/office/drawing/2014/main" id="{74EB9600-514D-B790-493D-CE78866C73EC}"/>
              </a:ext>
            </a:extLst>
          </p:cNvPr>
          <p:cNvSpPr txBox="1"/>
          <p:nvPr/>
        </p:nvSpPr>
        <p:spPr>
          <a:xfrm>
            <a:off x="377682" y="5476126"/>
            <a:ext cx="11332275" cy="646331"/>
          </a:xfrm>
          <a:prstGeom prst="rect">
            <a:avLst/>
          </a:prstGeom>
          <a:noFill/>
        </p:spPr>
        <p:txBody>
          <a:bodyPr wrap="square">
            <a:spAutoFit/>
          </a:bodyPr>
          <a:lstStyle/>
          <a:p>
            <a:endParaRPr lang="en-US" sz="1800" dirty="0">
              <a:solidFill>
                <a:schemeClr val="tx1">
                  <a:lumMod val="75000"/>
                  <a:lumOff val="25000"/>
                </a:schemeClr>
              </a:solidFill>
              <a:latin typeface="Trebuchet MS" panose="020B0603020202020204" pitchFamily="34" charset="0"/>
            </a:endParaRPr>
          </a:p>
          <a:p>
            <a:r>
              <a:rPr lang="en-US" sz="1800" dirty="0">
                <a:solidFill>
                  <a:schemeClr val="tx1">
                    <a:lumMod val="75000"/>
                    <a:lumOff val="25000"/>
                  </a:schemeClr>
                </a:solidFill>
                <a:latin typeface="Trebuchet MS" panose="020B0603020202020204" pitchFamily="34" charset="0"/>
              </a:rPr>
              <a:t>No significant difference was fou</a:t>
            </a:r>
            <a:r>
              <a:rPr lang="en-US" dirty="0">
                <a:solidFill>
                  <a:schemeClr val="tx1">
                    <a:lumMod val="75000"/>
                    <a:lumOff val="25000"/>
                  </a:schemeClr>
                </a:solidFill>
                <a:latin typeface="Trebuchet MS" panose="020B0603020202020204" pitchFamily="34" charset="0"/>
              </a:rPr>
              <a:t>nd</a:t>
            </a:r>
            <a:r>
              <a:rPr lang="en-US" sz="1800" dirty="0">
                <a:solidFill>
                  <a:schemeClr val="tx1">
                    <a:lumMod val="75000"/>
                    <a:lumOff val="25000"/>
                  </a:schemeClr>
                </a:solidFill>
                <a:latin typeface="Trebuchet MS" panose="020B0603020202020204" pitchFamily="34" charset="0"/>
              </a:rPr>
              <a:t> between FIPV I </a:t>
            </a:r>
            <a:r>
              <a:rPr lang="en-US" dirty="0">
                <a:solidFill>
                  <a:schemeClr val="tx1">
                    <a:lumMod val="75000"/>
                    <a:lumOff val="25000"/>
                  </a:schemeClr>
                </a:solidFill>
                <a:latin typeface="Trebuchet MS" panose="020B0603020202020204" pitchFamily="34" charset="0"/>
              </a:rPr>
              <a:t>and </a:t>
            </a:r>
            <a:r>
              <a:rPr lang="en-US" sz="1800" dirty="0">
                <a:solidFill>
                  <a:schemeClr val="tx1">
                    <a:lumMod val="75000"/>
                    <a:lumOff val="25000"/>
                  </a:schemeClr>
                </a:solidFill>
                <a:latin typeface="Trebuchet MS" panose="020B0603020202020204" pitchFamily="34" charset="0"/>
              </a:rPr>
              <a:t>FIPV II signal for any sample.</a:t>
            </a:r>
          </a:p>
        </p:txBody>
      </p:sp>
      <p:graphicFrame>
        <p:nvGraphicFramePr>
          <p:cNvPr id="9" name="Chart 8">
            <a:extLst>
              <a:ext uri="{FF2B5EF4-FFF2-40B4-BE49-F238E27FC236}">
                <a16:creationId xmlns:a16="http://schemas.microsoft.com/office/drawing/2014/main" id="{B6AF4BF5-F655-1528-93B2-6B2BF5B2AC0E}"/>
              </a:ext>
            </a:extLst>
          </p:cNvPr>
          <p:cNvGraphicFramePr>
            <a:graphicFrameLocks/>
          </p:cNvGraphicFramePr>
          <p:nvPr>
            <p:extLst>
              <p:ext uri="{D42A27DB-BD31-4B8C-83A1-F6EECF244321}">
                <p14:modId xmlns:p14="http://schemas.microsoft.com/office/powerpoint/2010/main" val="2607777426"/>
              </p:ext>
            </p:extLst>
          </p:nvPr>
        </p:nvGraphicFramePr>
        <p:xfrm>
          <a:off x="211564" y="806745"/>
          <a:ext cx="5832255" cy="36590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EDC1A8F3-D2F4-6091-7B6F-8C99249CBB04}"/>
              </a:ext>
            </a:extLst>
          </p:cNvPr>
          <p:cNvGraphicFramePr>
            <a:graphicFrameLocks noGrp="1"/>
          </p:cNvGraphicFramePr>
          <p:nvPr>
            <p:extLst>
              <p:ext uri="{D42A27DB-BD31-4B8C-83A1-F6EECF244321}">
                <p14:modId xmlns:p14="http://schemas.microsoft.com/office/powerpoint/2010/main" val="3012375033"/>
              </p:ext>
            </p:extLst>
          </p:nvPr>
        </p:nvGraphicFramePr>
        <p:xfrm>
          <a:off x="6005230" y="779126"/>
          <a:ext cx="5832255" cy="3659081"/>
        </p:xfrm>
        <a:graphic>
          <a:graphicData uri="http://schemas.openxmlformats.org/drawingml/2006/chart">
            <c:chart xmlns:c="http://schemas.openxmlformats.org/drawingml/2006/chart" xmlns:r="http://schemas.openxmlformats.org/officeDocument/2006/relationships" r:id="rId4"/>
          </a:graphicData>
        </a:graphic>
      </p:graphicFrame>
      <p:grpSp>
        <p:nvGrpSpPr>
          <p:cNvPr id="4" name="Group 3">
            <a:extLst>
              <a:ext uri="{FF2B5EF4-FFF2-40B4-BE49-F238E27FC236}">
                <a16:creationId xmlns:a16="http://schemas.microsoft.com/office/drawing/2014/main" id="{29AFD4E9-1A57-2A27-67FE-5A4B860B41FD}"/>
              </a:ext>
            </a:extLst>
          </p:cNvPr>
          <p:cNvGrpSpPr/>
          <p:nvPr/>
        </p:nvGrpSpPr>
        <p:grpSpPr>
          <a:xfrm>
            <a:off x="859250" y="4196235"/>
            <a:ext cx="5132821" cy="573219"/>
            <a:chOff x="859250" y="4196235"/>
            <a:chExt cx="5132821" cy="573219"/>
          </a:xfrm>
        </p:grpSpPr>
        <p:sp>
          <p:nvSpPr>
            <p:cNvPr id="3" name="TextBox 2">
              <a:extLst>
                <a:ext uri="{FF2B5EF4-FFF2-40B4-BE49-F238E27FC236}">
                  <a16:creationId xmlns:a16="http://schemas.microsoft.com/office/drawing/2014/main" id="{A7186B37-E8D3-6F46-56E2-D099EC7EF4D6}"/>
                </a:ext>
              </a:extLst>
            </p:cNvPr>
            <p:cNvSpPr txBox="1"/>
            <p:nvPr/>
          </p:nvSpPr>
          <p:spPr>
            <a:xfrm rot="19078923">
              <a:off x="859250" y="4280256"/>
              <a:ext cx="1897380" cy="276999"/>
            </a:xfrm>
            <a:prstGeom prst="rect">
              <a:avLst/>
            </a:prstGeom>
            <a:noFill/>
          </p:spPr>
          <p:txBody>
            <a:bodyPr wrap="square" rtlCol="0">
              <a:spAutoFit/>
            </a:bodyPr>
            <a:lstStyle/>
            <a:p>
              <a:r>
                <a:rPr lang="en-US" sz="1200" dirty="0"/>
                <a:t>Neg control</a:t>
              </a:r>
            </a:p>
          </p:txBody>
        </p:sp>
        <p:sp>
          <p:nvSpPr>
            <p:cNvPr id="12" name="TextBox 11">
              <a:extLst>
                <a:ext uri="{FF2B5EF4-FFF2-40B4-BE49-F238E27FC236}">
                  <a16:creationId xmlns:a16="http://schemas.microsoft.com/office/drawing/2014/main" id="{F7812B0E-69F7-EAD5-DCC2-BBB8BEA31A26}"/>
                </a:ext>
              </a:extLst>
            </p:cNvPr>
            <p:cNvSpPr txBox="1"/>
            <p:nvPr/>
          </p:nvSpPr>
          <p:spPr>
            <a:xfrm rot="19078923">
              <a:off x="1428248" y="4344898"/>
              <a:ext cx="1897380" cy="276999"/>
            </a:xfrm>
            <a:prstGeom prst="rect">
              <a:avLst/>
            </a:prstGeom>
            <a:noFill/>
          </p:spPr>
          <p:txBody>
            <a:bodyPr wrap="square" rtlCol="0">
              <a:spAutoFit/>
            </a:bodyPr>
            <a:lstStyle/>
            <a:p>
              <a:r>
                <a:rPr lang="en-US" sz="1200" dirty="0"/>
                <a:t>SPF cat serum</a:t>
              </a:r>
            </a:p>
          </p:txBody>
        </p:sp>
        <p:sp>
          <p:nvSpPr>
            <p:cNvPr id="14" name="TextBox 13">
              <a:extLst>
                <a:ext uri="{FF2B5EF4-FFF2-40B4-BE49-F238E27FC236}">
                  <a16:creationId xmlns:a16="http://schemas.microsoft.com/office/drawing/2014/main" id="{7B4BAF4D-2FA8-B06E-C388-BA3BB7507061}"/>
                </a:ext>
              </a:extLst>
            </p:cNvPr>
            <p:cNvSpPr txBox="1"/>
            <p:nvPr/>
          </p:nvSpPr>
          <p:spPr>
            <a:xfrm rot="19078923">
              <a:off x="1946108" y="4492455"/>
              <a:ext cx="1897380" cy="276999"/>
            </a:xfrm>
            <a:prstGeom prst="rect">
              <a:avLst/>
            </a:prstGeom>
            <a:noFill/>
          </p:spPr>
          <p:txBody>
            <a:bodyPr wrap="square" rtlCol="0">
              <a:spAutoFit/>
            </a:bodyPr>
            <a:lstStyle/>
            <a:p>
              <a:r>
                <a:rPr lang="en-US" sz="1200" dirty="0"/>
                <a:t>Mr. Miyagi serum</a:t>
              </a:r>
            </a:p>
          </p:txBody>
        </p:sp>
        <p:sp>
          <p:nvSpPr>
            <p:cNvPr id="15" name="TextBox 14">
              <a:extLst>
                <a:ext uri="{FF2B5EF4-FFF2-40B4-BE49-F238E27FC236}">
                  <a16:creationId xmlns:a16="http://schemas.microsoft.com/office/drawing/2014/main" id="{77484A0B-C246-E138-3344-3A384291FA81}"/>
                </a:ext>
              </a:extLst>
            </p:cNvPr>
            <p:cNvSpPr txBox="1"/>
            <p:nvPr/>
          </p:nvSpPr>
          <p:spPr>
            <a:xfrm rot="19078923">
              <a:off x="2955193" y="4196235"/>
              <a:ext cx="1897380" cy="276999"/>
            </a:xfrm>
            <a:prstGeom prst="rect">
              <a:avLst/>
            </a:prstGeom>
            <a:noFill/>
          </p:spPr>
          <p:txBody>
            <a:bodyPr wrap="square" rtlCol="0">
              <a:spAutoFit/>
            </a:bodyPr>
            <a:lstStyle/>
            <a:p>
              <a:r>
                <a:rPr lang="en-US" sz="1200" dirty="0"/>
                <a:t>Leo serum</a:t>
              </a:r>
            </a:p>
          </p:txBody>
        </p:sp>
        <p:sp>
          <p:nvSpPr>
            <p:cNvPr id="16" name="TextBox 15">
              <a:extLst>
                <a:ext uri="{FF2B5EF4-FFF2-40B4-BE49-F238E27FC236}">
                  <a16:creationId xmlns:a16="http://schemas.microsoft.com/office/drawing/2014/main" id="{49EEB7F3-1C63-3E32-7B28-21ECC60F3A2F}"/>
                </a:ext>
              </a:extLst>
            </p:cNvPr>
            <p:cNvSpPr txBox="1"/>
            <p:nvPr/>
          </p:nvSpPr>
          <p:spPr>
            <a:xfrm rot="19078923">
              <a:off x="3574461" y="4257683"/>
              <a:ext cx="1897380" cy="276999"/>
            </a:xfrm>
            <a:prstGeom prst="rect">
              <a:avLst/>
            </a:prstGeom>
            <a:noFill/>
          </p:spPr>
          <p:txBody>
            <a:bodyPr wrap="square" rtlCol="0">
              <a:spAutoFit/>
            </a:bodyPr>
            <a:lstStyle/>
            <a:p>
              <a:r>
                <a:rPr lang="en-US" sz="1200" dirty="0"/>
                <a:t>Sage serum</a:t>
              </a:r>
            </a:p>
          </p:txBody>
        </p:sp>
        <p:sp>
          <p:nvSpPr>
            <p:cNvPr id="17" name="TextBox 16">
              <a:extLst>
                <a:ext uri="{FF2B5EF4-FFF2-40B4-BE49-F238E27FC236}">
                  <a16:creationId xmlns:a16="http://schemas.microsoft.com/office/drawing/2014/main" id="{4652AE16-50E8-9630-D143-5FAAC36CD017}"/>
                </a:ext>
              </a:extLst>
            </p:cNvPr>
            <p:cNvSpPr txBox="1"/>
            <p:nvPr/>
          </p:nvSpPr>
          <p:spPr>
            <a:xfrm rot="19078923">
              <a:off x="3892896" y="4434480"/>
              <a:ext cx="2099175" cy="276999"/>
            </a:xfrm>
            <a:prstGeom prst="rect">
              <a:avLst/>
            </a:prstGeom>
            <a:noFill/>
          </p:spPr>
          <p:txBody>
            <a:bodyPr wrap="square" rtlCol="0">
              <a:spAutoFit/>
            </a:bodyPr>
            <a:lstStyle/>
            <a:p>
              <a:r>
                <a:rPr lang="en-US" sz="1200" dirty="0"/>
                <a:t>Mr. Biscuit serum</a:t>
              </a:r>
            </a:p>
          </p:txBody>
        </p:sp>
      </p:grpSp>
      <p:grpSp>
        <p:nvGrpSpPr>
          <p:cNvPr id="19" name="Group 18">
            <a:extLst>
              <a:ext uri="{FF2B5EF4-FFF2-40B4-BE49-F238E27FC236}">
                <a16:creationId xmlns:a16="http://schemas.microsoft.com/office/drawing/2014/main" id="{81112C1B-E2FD-E60E-7B6C-EF68F3B939D7}"/>
              </a:ext>
            </a:extLst>
          </p:cNvPr>
          <p:cNvGrpSpPr/>
          <p:nvPr/>
        </p:nvGrpSpPr>
        <p:grpSpPr>
          <a:xfrm>
            <a:off x="6704812" y="4151771"/>
            <a:ext cx="5132821" cy="573219"/>
            <a:chOff x="859250" y="4196235"/>
            <a:chExt cx="5132821" cy="573219"/>
          </a:xfrm>
        </p:grpSpPr>
        <p:sp>
          <p:nvSpPr>
            <p:cNvPr id="20" name="TextBox 19">
              <a:extLst>
                <a:ext uri="{FF2B5EF4-FFF2-40B4-BE49-F238E27FC236}">
                  <a16:creationId xmlns:a16="http://schemas.microsoft.com/office/drawing/2014/main" id="{629E7AA7-E00B-649E-0E76-5EAF2D0BD088}"/>
                </a:ext>
              </a:extLst>
            </p:cNvPr>
            <p:cNvSpPr txBox="1"/>
            <p:nvPr/>
          </p:nvSpPr>
          <p:spPr>
            <a:xfrm rot="19078923">
              <a:off x="859250" y="4280256"/>
              <a:ext cx="1897380" cy="276999"/>
            </a:xfrm>
            <a:prstGeom prst="rect">
              <a:avLst/>
            </a:prstGeom>
            <a:noFill/>
          </p:spPr>
          <p:txBody>
            <a:bodyPr wrap="square" rtlCol="0">
              <a:spAutoFit/>
            </a:bodyPr>
            <a:lstStyle/>
            <a:p>
              <a:r>
                <a:rPr lang="en-US" sz="1200" dirty="0"/>
                <a:t>Neg control</a:t>
              </a:r>
            </a:p>
          </p:txBody>
        </p:sp>
        <p:sp>
          <p:nvSpPr>
            <p:cNvPr id="21" name="TextBox 20">
              <a:extLst>
                <a:ext uri="{FF2B5EF4-FFF2-40B4-BE49-F238E27FC236}">
                  <a16:creationId xmlns:a16="http://schemas.microsoft.com/office/drawing/2014/main" id="{BB4F0DC1-615B-4631-6981-21F5BC97DEEF}"/>
                </a:ext>
              </a:extLst>
            </p:cNvPr>
            <p:cNvSpPr txBox="1"/>
            <p:nvPr/>
          </p:nvSpPr>
          <p:spPr>
            <a:xfrm rot="19078923">
              <a:off x="1428248" y="4344898"/>
              <a:ext cx="1897380" cy="276999"/>
            </a:xfrm>
            <a:prstGeom prst="rect">
              <a:avLst/>
            </a:prstGeom>
            <a:noFill/>
          </p:spPr>
          <p:txBody>
            <a:bodyPr wrap="square" rtlCol="0">
              <a:spAutoFit/>
            </a:bodyPr>
            <a:lstStyle/>
            <a:p>
              <a:r>
                <a:rPr lang="en-US" sz="1200" dirty="0"/>
                <a:t>SPF cat serum</a:t>
              </a:r>
            </a:p>
          </p:txBody>
        </p:sp>
        <p:sp>
          <p:nvSpPr>
            <p:cNvPr id="24" name="TextBox 23">
              <a:extLst>
                <a:ext uri="{FF2B5EF4-FFF2-40B4-BE49-F238E27FC236}">
                  <a16:creationId xmlns:a16="http://schemas.microsoft.com/office/drawing/2014/main" id="{5FFD2376-3A8D-568B-0420-A23013B8B092}"/>
                </a:ext>
              </a:extLst>
            </p:cNvPr>
            <p:cNvSpPr txBox="1"/>
            <p:nvPr/>
          </p:nvSpPr>
          <p:spPr>
            <a:xfrm rot="19078923">
              <a:off x="1946108" y="4492455"/>
              <a:ext cx="1897380" cy="276999"/>
            </a:xfrm>
            <a:prstGeom prst="rect">
              <a:avLst/>
            </a:prstGeom>
            <a:noFill/>
          </p:spPr>
          <p:txBody>
            <a:bodyPr wrap="square" rtlCol="0">
              <a:spAutoFit/>
            </a:bodyPr>
            <a:lstStyle/>
            <a:p>
              <a:r>
                <a:rPr lang="en-US" sz="1200" dirty="0"/>
                <a:t>Mr. Miyagi serum</a:t>
              </a:r>
            </a:p>
          </p:txBody>
        </p:sp>
        <p:sp>
          <p:nvSpPr>
            <p:cNvPr id="25" name="TextBox 24">
              <a:extLst>
                <a:ext uri="{FF2B5EF4-FFF2-40B4-BE49-F238E27FC236}">
                  <a16:creationId xmlns:a16="http://schemas.microsoft.com/office/drawing/2014/main" id="{6F64F604-1873-2CFA-1208-E0219556782C}"/>
                </a:ext>
              </a:extLst>
            </p:cNvPr>
            <p:cNvSpPr txBox="1"/>
            <p:nvPr/>
          </p:nvSpPr>
          <p:spPr>
            <a:xfrm rot="19078923">
              <a:off x="2955193" y="4196235"/>
              <a:ext cx="1897380" cy="276999"/>
            </a:xfrm>
            <a:prstGeom prst="rect">
              <a:avLst/>
            </a:prstGeom>
            <a:noFill/>
          </p:spPr>
          <p:txBody>
            <a:bodyPr wrap="square" rtlCol="0">
              <a:spAutoFit/>
            </a:bodyPr>
            <a:lstStyle/>
            <a:p>
              <a:r>
                <a:rPr lang="en-US" sz="1200" dirty="0"/>
                <a:t>Leo serum</a:t>
              </a:r>
            </a:p>
          </p:txBody>
        </p:sp>
        <p:sp>
          <p:nvSpPr>
            <p:cNvPr id="26" name="TextBox 25">
              <a:extLst>
                <a:ext uri="{FF2B5EF4-FFF2-40B4-BE49-F238E27FC236}">
                  <a16:creationId xmlns:a16="http://schemas.microsoft.com/office/drawing/2014/main" id="{869DE12F-ADD1-A415-C103-1C09A44FA8A3}"/>
                </a:ext>
              </a:extLst>
            </p:cNvPr>
            <p:cNvSpPr txBox="1"/>
            <p:nvPr/>
          </p:nvSpPr>
          <p:spPr>
            <a:xfrm rot="19078923">
              <a:off x="3574461" y="4257683"/>
              <a:ext cx="1897380" cy="276999"/>
            </a:xfrm>
            <a:prstGeom prst="rect">
              <a:avLst/>
            </a:prstGeom>
            <a:noFill/>
          </p:spPr>
          <p:txBody>
            <a:bodyPr wrap="square" rtlCol="0">
              <a:spAutoFit/>
            </a:bodyPr>
            <a:lstStyle/>
            <a:p>
              <a:r>
                <a:rPr lang="en-US" sz="1200" dirty="0"/>
                <a:t>Sage serum</a:t>
              </a:r>
            </a:p>
          </p:txBody>
        </p:sp>
        <p:sp>
          <p:nvSpPr>
            <p:cNvPr id="30" name="TextBox 29">
              <a:extLst>
                <a:ext uri="{FF2B5EF4-FFF2-40B4-BE49-F238E27FC236}">
                  <a16:creationId xmlns:a16="http://schemas.microsoft.com/office/drawing/2014/main" id="{7B287336-0A44-CD4B-B78D-EAE155CDD2CA}"/>
                </a:ext>
              </a:extLst>
            </p:cNvPr>
            <p:cNvSpPr txBox="1"/>
            <p:nvPr/>
          </p:nvSpPr>
          <p:spPr>
            <a:xfrm rot="19078923">
              <a:off x="3892896" y="4434480"/>
              <a:ext cx="2099175" cy="276999"/>
            </a:xfrm>
            <a:prstGeom prst="rect">
              <a:avLst/>
            </a:prstGeom>
            <a:noFill/>
          </p:spPr>
          <p:txBody>
            <a:bodyPr wrap="square" rtlCol="0">
              <a:spAutoFit/>
            </a:bodyPr>
            <a:lstStyle/>
            <a:p>
              <a:r>
                <a:rPr lang="en-US" sz="1200" dirty="0"/>
                <a:t>Mr. Biscuit serum</a:t>
              </a:r>
            </a:p>
          </p:txBody>
        </p:sp>
      </p:grpSp>
    </p:spTree>
    <p:extLst>
      <p:ext uri="{BB962C8B-B14F-4D97-AF65-F5344CB8AC3E}">
        <p14:creationId xmlns:p14="http://schemas.microsoft.com/office/powerpoint/2010/main" val="2181079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1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1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TextBox 21">
            <a:extLst>
              <a:ext uri="{FF2B5EF4-FFF2-40B4-BE49-F238E27FC236}">
                <a16:creationId xmlns:a16="http://schemas.microsoft.com/office/drawing/2014/main" id="{5F9C0E92-A4B8-8C70-7D11-492957690734}"/>
              </a:ext>
            </a:extLst>
          </p:cNvPr>
          <p:cNvSpPr txBox="1"/>
          <p:nvPr/>
        </p:nvSpPr>
        <p:spPr>
          <a:xfrm>
            <a:off x="377682" y="330258"/>
            <a:ext cx="6097656" cy="369332"/>
          </a:xfrm>
          <a:prstGeom prst="rect">
            <a:avLst/>
          </a:prstGeom>
          <a:solidFill>
            <a:schemeClr val="bg1"/>
          </a:solidFill>
        </p:spPr>
        <p:txBody>
          <a:bodyPr wrap="square">
            <a:spAutoFit/>
          </a:bodyPr>
          <a:lstStyle/>
          <a:p>
            <a:r>
              <a:rPr lang="en-US" sz="1800" b="1" dirty="0">
                <a:solidFill>
                  <a:schemeClr val="tx1">
                    <a:lumMod val="75000"/>
                    <a:lumOff val="25000"/>
                  </a:schemeClr>
                </a:solidFill>
                <a:latin typeface="Trebuchet MS" panose="020B0603020202020204" pitchFamily="34" charset="0"/>
              </a:rPr>
              <a:t>ELISA </a:t>
            </a:r>
            <a:r>
              <a:rPr lang="en-US" b="1" dirty="0">
                <a:solidFill>
                  <a:schemeClr val="tx1">
                    <a:lumMod val="75000"/>
                    <a:lumOff val="25000"/>
                  </a:schemeClr>
                </a:solidFill>
                <a:latin typeface="Trebuchet MS" panose="020B0603020202020204" pitchFamily="34" charset="0"/>
              </a:rPr>
              <a:t>7/8</a:t>
            </a:r>
            <a:r>
              <a:rPr lang="en-US" sz="1800" b="1" dirty="0">
                <a:solidFill>
                  <a:schemeClr val="tx1">
                    <a:lumMod val="75000"/>
                    <a:lumOff val="25000"/>
                  </a:schemeClr>
                </a:solidFill>
                <a:latin typeface="Trebuchet MS" panose="020B0603020202020204" pitchFamily="34" charset="0"/>
              </a:rPr>
              <a:t>/22 – Isotyping Reagents</a:t>
            </a:r>
          </a:p>
        </p:txBody>
      </p:sp>
      <p:sp>
        <p:nvSpPr>
          <p:cNvPr id="3" name="Rectangle 2">
            <a:extLst>
              <a:ext uri="{FF2B5EF4-FFF2-40B4-BE49-F238E27FC236}">
                <a16:creationId xmlns:a16="http://schemas.microsoft.com/office/drawing/2014/main" id="{D7CB3F07-4BB8-E63F-B073-17FE18609989}"/>
              </a:ext>
            </a:extLst>
          </p:cNvPr>
          <p:cNvSpPr/>
          <p:nvPr/>
        </p:nvSpPr>
        <p:spPr>
          <a:xfrm>
            <a:off x="5532120" y="5739479"/>
            <a:ext cx="1634490" cy="2438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Chart 10">
            <a:extLst>
              <a:ext uri="{FF2B5EF4-FFF2-40B4-BE49-F238E27FC236}">
                <a16:creationId xmlns:a16="http://schemas.microsoft.com/office/drawing/2014/main" id="{3FE56EC9-8E9A-9C23-4525-6178EE08C462}"/>
              </a:ext>
            </a:extLst>
          </p:cNvPr>
          <p:cNvGraphicFramePr>
            <a:graphicFrameLocks noGrp="1"/>
          </p:cNvGraphicFramePr>
          <p:nvPr>
            <p:extLst>
              <p:ext uri="{D42A27DB-BD31-4B8C-83A1-F6EECF244321}">
                <p14:modId xmlns:p14="http://schemas.microsoft.com/office/powerpoint/2010/main" val="184275461"/>
              </p:ext>
            </p:extLst>
          </p:nvPr>
        </p:nvGraphicFramePr>
        <p:xfrm>
          <a:off x="527592" y="284726"/>
          <a:ext cx="11530680" cy="6288548"/>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212E76DE-04A5-DE57-6F0B-4D8760D046F1}"/>
              </a:ext>
            </a:extLst>
          </p:cNvPr>
          <p:cNvSpPr txBox="1"/>
          <p:nvPr/>
        </p:nvSpPr>
        <p:spPr>
          <a:xfrm>
            <a:off x="5509260" y="6118123"/>
            <a:ext cx="1920240" cy="276999"/>
          </a:xfrm>
          <a:prstGeom prst="rect">
            <a:avLst/>
          </a:prstGeom>
          <a:solidFill>
            <a:schemeClr val="bg1"/>
          </a:solidFill>
        </p:spPr>
        <p:txBody>
          <a:bodyPr wrap="square" rtlCol="0">
            <a:spAutoFit/>
          </a:bodyPr>
          <a:lstStyle/>
          <a:p>
            <a:r>
              <a:rPr lang="en-US" sz="1200" dirty="0">
                <a:solidFill>
                  <a:schemeClr val="tx1">
                    <a:lumMod val="65000"/>
                    <a:lumOff val="35000"/>
                  </a:schemeClr>
                </a:solidFill>
              </a:rPr>
              <a:t>  FECV 1           FECV 3</a:t>
            </a:r>
          </a:p>
        </p:txBody>
      </p:sp>
    </p:spTree>
    <p:extLst>
      <p:ext uri="{BB962C8B-B14F-4D97-AF65-F5344CB8AC3E}">
        <p14:creationId xmlns:p14="http://schemas.microsoft.com/office/powerpoint/2010/main" val="3320805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3963B93-AB19-A39A-703F-15E94D53710A}"/>
              </a:ext>
            </a:extLst>
          </p:cNvPr>
          <p:cNvSpPr/>
          <p:nvPr/>
        </p:nvSpPr>
        <p:spPr>
          <a:xfrm>
            <a:off x="514350" y="5022096"/>
            <a:ext cx="8759652" cy="532883"/>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E489C45-91DC-D369-E1F4-DE9946D6F92F}"/>
              </a:ext>
            </a:extLst>
          </p:cNvPr>
          <p:cNvSpPr/>
          <p:nvPr/>
        </p:nvSpPr>
        <p:spPr>
          <a:xfrm>
            <a:off x="514350" y="2422658"/>
            <a:ext cx="8759652" cy="628886"/>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E19A097-1768-30C3-C9F7-A36C2899B767}"/>
              </a:ext>
            </a:extLst>
          </p:cNvPr>
          <p:cNvSpPr/>
          <p:nvPr/>
        </p:nvSpPr>
        <p:spPr>
          <a:xfrm>
            <a:off x="514350" y="3131820"/>
            <a:ext cx="8759652" cy="29718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E24D34-648C-3068-25EF-FE13C8117E40}"/>
              </a:ext>
            </a:extLst>
          </p:cNvPr>
          <p:cNvSpPr>
            <a:spLocks noGrp="1"/>
          </p:cNvSpPr>
          <p:nvPr>
            <p:ph type="title"/>
          </p:nvPr>
        </p:nvSpPr>
        <p:spPr/>
        <p:txBody>
          <a:bodyPr/>
          <a:lstStyle/>
          <a:p>
            <a:r>
              <a:rPr lang="en-US" dirty="0"/>
              <a:t>ELISA Conclusions</a:t>
            </a:r>
          </a:p>
        </p:txBody>
      </p:sp>
      <p:sp>
        <p:nvSpPr>
          <p:cNvPr id="3" name="Content Placeholder 2">
            <a:extLst>
              <a:ext uri="{FF2B5EF4-FFF2-40B4-BE49-F238E27FC236}">
                <a16:creationId xmlns:a16="http://schemas.microsoft.com/office/drawing/2014/main" id="{880C1FC6-16BF-89A6-2D53-B9279EB574CD}"/>
              </a:ext>
            </a:extLst>
          </p:cNvPr>
          <p:cNvSpPr>
            <a:spLocks noGrp="1"/>
          </p:cNvSpPr>
          <p:nvPr>
            <p:ph idx="1"/>
          </p:nvPr>
        </p:nvSpPr>
        <p:spPr>
          <a:xfrm>
            <a:off x="677334" y="1730744"/>
            <a:ext cx="8596668" cy="4544828"/>
          </a:xfrm>
        </p:spPr>
        <p:txBody>
          <a:bodyPr>
            <a:normAutofit/>
          </a:bodyPr>
          <a:lstStyle/>
          <a:p>
            <a:r>
              <a:rPr lang="en-US" dirty="0"/>
              <a:t>The humoral response to FIPV is not identical between cats, but present in all cats</a:t>
            </a:r>
          </a:p>
          <a:p>
            <a:r>
              <a:rPr lang="en-US" dirty="0"/>
              <a:t>Antibodies produced in response to infection bind FIPV proteins regardless of serotype</a:t>
            </a:r>
          </a:p>
          <a:p>
            <a:r>
              <a:rPr lang="en-US" dirty="0"/>
              <a:t>A significantly-stronger response is produced in FIPV+ vs. FECV+ infection</a:t>
            </a:r>
          </a:p>
          <a:p>
            <a:r>
              <a:rPr lang="en-US" dirty="0"/>
              <a:t>Response to FIPV (but not FECV) is IgG-heavy, with small amounts of IgM and IgA</a:t>
            </a:r>
          </a:p>
          <a:p>
            <a:r>
              <a:rPr lang="en-US" dirty="0"/>
              <a:t>The antibody profile in ascites fluids seems to imitate that of serum</a:t>
            </a:r>
          </a:p>
          <a:p>
            <a:r>
              <a:rPr lang="en-US" dirty="0"/>
              <a:t>Humoral immunity may be maintained for many years post-infection</a:t>
            </a:r>
          </a:p>
          <a:p>
            <a:r>
              <a:rPr lang="en-US" dirty="0"/>
              <a:t>The inequality between FIPV I and FIPV II seen on Western Blot is not indicative of a real difference in feline humoral response</a:t>
            </a:r>
          </a:p>
        </p:txBody>
      </p:sp>
    </p:spTree>
    <p:extLst>
      <p:ext uri="{BB962C8B-B14F-4D97-AF65-F5344CB8AC3E}">
        <p14:creationId xmlns:p14="http://schemas.microsoft.com/office/powerpoint/2010/main" val="366617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AECAB49-5FF1-D2B2-EC3D-10D8A24BB38A}"/>
              </a:ext>
            </a:extLst>
          </p:cNvPr>
          <p:cNvSpPr txBox="1"/>
          <p:nvPr/>
        </p:nvSpPr>
        <p:spPr>
          <a:xfrm>
            <a:off x="1598295" y="4244696"/>
            <a:ext cx="4404360" cy="400110"/>
          </a:xfrm>
          <a:prstGeom prst="rect">
            <a:avLst/>
          </a:prstGeom>
          <a:solidFill>
            <a:schemeClr val="bg1">
              <a:lumMod val="95000"/>
            </a:schemeClr>
          </a:solidFill>
          <a:ln>
            <a:solidFill>
              <a:schemeClr val="tx1">
                <a:lumMod val="75000"/>
                <a:lumOff val="25000"/>
              </a:schemeClr>
            </a:solidFill>
          </a:ln>
        </p:spPr>
        <p:txBody>
          <a:bodyPr wrap="square" rtlCol="0">
            <a:spAutoFit/>
          </a:bodyPr>
          <a:lstStyle/>
          <a:p>
            <a:r>
              <a:rPr lang="en-US" sz="2000" dirty="0">
                <a:solidFill>
                  <a:schemeClr val="tx1">
                    <a:lumMod val="75000"/>
                    <a:lumOff val="25000"/>
                  </a:schemeClr>
                </a:solidFill>
              </a:rPr>
              <a:t>“feeling good with a good appetite”</a:t>
            </a:r>
          </a:p>
        </p:txBody>
      </p:sp>
      <p:sp>
        <p:nvSpPr>
          <p:cNvPr id="8" name="TextBox 7">
            <a:extLst>
              <a:ext uri="{FF2B5EF4-FFF2-40B4-BE49-F238E27FC236}">
                <a16:creationId xmlns:a16="http://schemas.microsoft.com/office/drawing/2014/main" id="{84011270-CBB3-BFF0-4501-806B89E15028}"/>
              </a:ext>
            </a:extLst>
          </p:cNvPr>
          <p:cNvSpPr txBox="1"/>
          <p:nvPr/>
        </p:nvSpPr>
        <p:spPr>
          <a:xfrm>
            <a:off x="3549324" y="3147882"/>
            <a:ext cx="6232350" cy="400110"/>
          </a:xfrm>
          <a:prstGeom prst="rect">
            <a:avLst/>
          </a:prstGeom>
          <a:solidFill>
            <a:schemeClr val="bg1">
              <a:lumMod val="95000"/>
            </a:schemeClr>
          </a:solidFill>
          <a:ln>
            <a:solidFill>
              <a:schemeClr val="tx1">
                <a:lumMod val="75000"/>
                <a:lumOff val="25000"/>
              </a:schemeClr>
            </a:solidFill>
          </a:ln>
        </p:spPr>
        <p:txBody>
          <a:bodyPr wrap="square" rtlCol="0">
            <a:spAutoFit/>
          </a:bodyPr>
          <a:lstStyle/>
          <a:p>
            <a:r>
              <a:rPr lang="en-US" sz="2000" dirty="0">
                <a:solidFill>
                  <a:schemeClr val="tx1">
                    <a:lumMod val="75000"/>
                    <a:lumOff val="25000"/>
                  </a:schemeClr>
                </a:solidFill>
              </a:rPr>
              <a:t>“doing well at home with no current signs of illness”</a:t>
            </a:r>
          </a:p>
        </p:txBody>
      </p:sp>
      <p:sp>
        <p:nvSpPr>
          <p:cNvPr id="2" name="Title 1">
            <a:extLst>
              <a:ext uri="{FF2B5EF4-FFF2-40B4-BE49-F238E27FC236}">
                <a16:creationId xmlns:a16="http://schemas.microsoft.com/office/drawing/2014/main" id="{BD974C00-0E89-8DB7-26F5-BA552A835386}"/>
              </a:ext>
            </a:extLst>
          </p:cNvPr>
          <p:cNvSpPr>
            <a:spLocks noGrp="1"/>
          </p:cNvSpPr>
          <p:nvPr>
            <p:ph type="title"/>
          </p:nvPr>
        </p:nvSpPr>
        <p:spPr/>
        <p:txBody>
          <a:bodyPr/>
          <a:lstStyle/>
          <a:p>
            <a:r>
              <a:rPr lang="en-US" dirty="0"/>
              <a:t>How are they doing?</a:t>
            </a:r>
          </a:p>
        </p:txBody>
      </p:sp>
      <p:pic>
        <p:nvPicPr>
          <p:cNvPr id="2050" name="Picture 2" descr="Cartoon white happy cat face free image download">
            <a:extLst>
              <a:ext uri="{FF2B5EF4-FFF2-40B4-BE49-F238E27FC236}">
                <a16:creationId xmlns:a16="http://schemas.microsoft.com/office/drawing/2014/main" id="{887C192C-F52F-DE49-9C2B-59AF67D72C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8655" y="4350562"/>
            <a:ext cx="2951080" cy="21950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21B489D-16FB-ECB0-95EA-2BF212CADCDE}"/>
              </a:ext>
            </a:extLst>
          </p:cNvPr>
          <p:cNvSpPr txBox="1"/>
          <p:nvPr/>
        </p:nvSpPr>
        <p:spPr>
          <a:xfrm>
            <a:off x="760095" y="1845258"/>
            <a:ext cx="6567137" cy="400110"/>
          </a:xfrm>
          <a:prstGeom prst="rect">
            <a:avLst/>
          </a:prstGeom>
          <a:solidFill>
            <a:schemeClr val="bg1">
              <a:lumMod val="95000"/>
            </a:schemeClr>
          </a:solidFill>
          <a:ln>
            <a:solidFill>
              <a:schemeClr val="tx1">
                <a:lumMod val="75000"/>
                <a:lumOff val="25000"/>
              </a:schemeClr>
            </a:solidFill>
          </a:ln>
        </p:spPr>
        <p:txBody>
          <a:bodyPr wrap="square" rtlCol="0">
            <a:spAutoFit/>
          </a:bodyPr>
          <a:lstStyle/>
          <a:p>
            <a:r>
              <a:rPr lang="en-US" sz="2000" dirty="0">
                <a:solidFill>
                  <a:schemeClr val="tx1">
                    <a:lumMod val="75000"/>
                    <a:lumOff val="25000"/>
                  </a:schemeClr>
                </a:solidFill>
              </a:rPr>
              <a:t>“very active with a great energy and appetite at home”</a:t>
            </a:r>
          </a:p>
        </p:txBody>
      </p:sp>
    </p:spTree>
    <p:extLst>
      <p:ext uri="{BB962C8B-B14F-4D97-AF65-F5344CB8AC3E}">
        <p14:creationId xmlns:p14="http://schemas.microsoft.com/office/powerpoint/2010/main" val="442921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 y="-3"/>
            <a:ext cx="4860797" cy="685800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 name="Isosceles Triangle 48">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4860796" y="-4"/>
            <a:ext cx="1069176" cy="6858001"/>
          </a:xfrm>
          <a:prstGeom prst="triangle">
            <a:avLst>
              <a:gd name="adj" fmla="val 100000"/>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1" name="Isosceles Triangle 50">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 name="Right Triangle 4">
            <a:extLst>
              <a:ext uri="{FF2B5EF4-FFF2-40B4-BE49-F238E27FC236}">
                <a16:creationId xmlns:a16="http://schemas.microsoft.com/office/drawing/2014/main" id="{94BA7044-DBC0-B537-1A13-5EC83D9FABDB}"/>
              </a:ext>
            </a:extLst>
          </p:cNvPr>
          <p:cNvSpPr/>
          <p:nvPr/>
        </p:nvSpPr>
        <p:spPr>
          <a:xfrm>
            <a:off x="0" y="1577340"/>
            <a:ext cx="5588271" cy="528066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E8B8D698-7B9E-8630-56AA-71C712D514E4}"/>
              </a:ext>
            </a:extLst>
          </p:cNvPr>
          <p:cNvSpPr/>
          <p:nvPr/>
        </p:nvSpPr>
        <p:spPr>
          <a:xfrm flipV="1">
            <a:off x="0" y="-19734"/>
            <a:ext cx="1474470" cy="6858002"/>
          </a:xfrm>
          <a:prstGeom prst="rtTriangle">
            <a:avLst/>
          </a:prstGeom>
          <a:solidFill>
            <a:schemeClr val="accent1">
              <a:lumMod val="60000"/>
              <a:lumOff val="4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4EE14285-73A6-EE2E-B548-E6BB3AAE49A2}"/>
              </a:ext>
            </a:extLst>
          </p:cNvPr>
          <p:cNvSpPr>
            <a:spLocks noGrp="1"/>
          </p:cNvSpPr>
          <p:nvPr>
            <p:ph type="title"/>
          </p:nvPr>
        </p:nvSpPr>
        <p:spPr>
          <a:xfrm>
            <a:off x="677334" y="609600"/>
            <a:ext cx="8596668" cy="967740"/>
          </a:xfrm>
        </p:spPr>
        <p:txBody>
          <a:bodyPr/>
          <a:lstStyle/>
          <a:p>
            <a:r>
              <a:rPr lang="en-US" dirty="0">
                <a:solidFill>
                  <a:schemeClr val="bg1"/>
                </a:solidFill>
              </a:rPr>
              <a:t>Acknowledgements</a:t>
            </a:r>
            <a:endParaRPr lang="en-US" dirty="0"/>
          </a:p>
        </p:txBody>
      </p:sp>
      <p:sp>
        <p:nvSpPr>
          <p:cNvPr id="9" name="Content Placeholder 8">
            <a:extLst>
              <a:ext uri="{FF2B5EF4-FFF2-40B4-BE49-F238E27FC236}">
                <a16:creationId xmlns:a16="http://schemas.microsoft.com/office/drawing/2014/main" id="{BF1ED37F-2AA3-ECAB-2777-EE22B9E4F7AE}"/>
              </a:ext>
            </a:extLst>
          </p:cNvPr>
          <p:cNvSpPr>
            <a:spLocks noGrp="1"/>
          </p:cNvSpPr>
          <p:nvPr>
            <p:ph idx="1"/>
          </p:nvPr>
        </p:nvSpPr>
        <p:spPr>
          <a:xfrm>
            <a:off x="677334" y="1568138"/>
            <a:ext cx="4569447" cy="3880773"/>
          </a:xfrm>
        </p:spPr>
        <p:txBody>
          <a:bodyPr>
            <a:noAutofit/>
          </a:bodyPr>
          <a:lstStyle/>
          <a:p>
            <a:pPr>
              <a:lnSpc>
                <a:spcPct val="90000"/>
              </a:lnSpc>
              <a:buClr>
                <a:schemeClr val="tx1">
                  <a:lumMod val="75000"/>
                  <a:lumOff val="25000"/>
                </a:schemeClr>
              </a:buClr>
            </a:pPr>
            <a:r>
              <a:rPr lang="en-US" dirty="0">
                <a:solidFill>
                  <a:schemeClr val="bg1"/>
                </a:solidFill>
              </a:rPr>
              <a:t>Everyone in the Murphy Lab</a:t>
            </a:r>
          </a:p>
          <a:p>
            <a:pPr lvl="1">
              <a:lnSpc>
                <a:spcPct val="90000"/>
              </a:lnSpc>
              <a:buClr>
                <a:schemeClr val="tx1">
                  <a:lumMod val="75000"/>
                  <a:lumOff val="25000"/>
                </a:schemeClr>
              </a:buClr>
              <a:buFont typeface="Wingdings" panose="05000000000000000000" pitchFamily="2" charset="2"/>
              <a:buChar char="Ø"/>
            </a:pPr>
            <a:r>
              <a:rPr lang="en-US" sz="1800" dirty="0">
                <a:solidFill>
                  <a:schemeClr val="bg1"/>
                </a:solidFill>
              </a:rPr>
              <a:t>Brian, Diego, Sarah, and </a:t>
            </a:r>
            <a:r>
              <a:rPr lang="en-US" sz="1800" dirty="0" err="1">
                <a:solidFill>
                  <a:schemeClr val="bg1"/>
                </a:solidFill>
              </a:rPr>
              <a:t>Sonyia</a:t>
            </a:r>
            <a:endParaRPr lang="en-US" sz="1800" dirty="0">
              <a:solidFill>
                <a:schemeClr val="bg1"/>
              </a:solidFill>
            </a:endParaRPr>
          </a:p>
          <a:p>
            <a:pPr>
              <a:lnSpc>
                <a:spcPct val="90000"/>
              </a:lnSpc>
              <a:buClr>
                <a:schemeClr val="tx1">
                  <a:lumMod val="75000"/>
                  <a:lumOff val="25000"/>
                </a:schemeClr>
              </a:buClr>
            </a:pPr>
            <a:r>
              <a:rPr lang="en-US" dirty="0">
                <a:solidFill>
                  <a:schemeClr val="bg1"/>
                </a:solidFill>
              </a:rPr>
              <a:t>Dr. Gregg Dean (supplier of FECV+ serum)</a:t>
            </a:r>
          </a:p>
          <a:p>
            <a:pPr>
              <a:lnSpc>
                <a:spcPct val="90000"/>
              </a:lnSpc>
              <a:buClr>
                <a:schemeClr val="tx1">
                  <a:lumMod val="75000"/>
                  <a:lumOff val="25000"/>
                </a:schemeClr>
              </a:buClr>
            </a:pPr>
            <a:r>
              <a:rPr lang="en-US" dirty="0">
                <a:solidFill>
                  <a:schemeClr val="bg1"/>
                </a:solidFill>
              </a:rPr>
              <a:t>Dr. Chris Grant (supplier of isotyping reagents and monoclonal antibodies)</a:t>
            </a:r>
          </a:p>
          <a:p>
            <a:pPr>
              <a:lnSpc>
                <a:spcPct val="90000"/>
              </a:lnSpc>
              <a:buClr>
                <a:schemeClr val="tx1">
                  <a:lumMod val="75000"/>
                  <a:lumOff val="25000"/>
                </a:schemeClr>
              </a:buClr>
            </a:pPr>
            <a:r>
              <a:rPr lang="en-US" dirty="0">
                <a:solidFill>
                  <a:schemeClr val="bg1"/>
                </a:solidFill>
              </a:rPr>
              <a:t>Dr. Amir </a:t>
            </a:r>
            <a:r>
              <a:rPr lang="en-US" dirty="0" err="1">
                <a:solidFill>
                  <a:schemeClr val="bg1"/>
                </a:solidFill>
              </a:rPr>
              <a:t>Kol</a:t>
            </a:r>
            <a:r>
              <a:rPr lang="en-US" dirty="0">
                <a:solidFill>
                  <a:schemeClr val="bg1"/>
                </a:solidFill>
              </a:rPr>
              <a:t> (PI for the clinical trial)</a:t>
            </a:r>
          </a:p>
          <a:p>
            <a:pPr>
              <a:lnSpc>
                <a:spcPct val="90000"/>
              </a:lnSpc>
              <a:buClr>
                <a:schemeClr val="tx1">
                  <a:lumMod val="75000"/>
                  <a:lumOff val="25000"/>
                </a:schemeClr>
              </a:buClr>
            </a:pPr>
            <a:r>
              <a:rPr lang="en-US" dirty="0">
                <a:solidFill>
                  <a:schemeClr val="bg1"/>
                </a:solidFill>
              </a:rPr>
              <a:t>Dr. Krystal Reagan (statistics expertise)</a:t>
            </a:r>
          </a:p>
          <a:p>
            <a:pPr>
              <a:lnSpc>
                <a:spcPct val="90000"/>
              </a:lnSpc>
              <a:buClr>
                <a:schemeClr val="tx1">
                  <a:lumMod val="75000"/>
                  <a:lumOff val="25000"/>
                </a:schemeClr>
              </a:buClr>
            </a:pPr>
            <a:r>
              <a:rPr lang="en-US" dirty="0">
                <a:solidFill>
                  <a:schemeClr val="bg1"/>
                </a:solidFill>
              </a:rPr>
              <a:t>Dr. Philip </a:t>
            </a:r>
            <a:r>
              <a:rPr lang="en-US" dirty="0" err="1">
                <a:solidFill>
                  <a:schemeClr val="bg1"/>
                </a:solidFill>
              </a:rPr>
              <a:t>Kass</a:t>
            </a:r>
            <a:r>
              <a:rPr lang="en-US" dirty="0">
                <a:solidFill>
                  <a:schemeClr val="bg1"/>
                </a:solidFill>
              </a:rPr>
              <a:t> (statistics expertise)</a:t>
            </a:r>
          </a:p>
          <a:p>
            <a:pPr>
              <a:lnSpc>
                <a:spcPct val="90000"/>
              </a:lnSpc>
              <a:buClr>
                <a:schemeClr val="tx1">
                  <a:lumMod val="75000"/>
                  <a:lumOff val="25000"/>
                </a:schemeClr>
              </a:buClr>
            </a:pPr>
            <a:r>
              <a:rPr lang="en-US" dirty="0">
                <a:solidFill>
                  <a:schemeClr val="bg1"/>
                </a:solidFill>
              </a:rPr>
              <a:t>The NIH for funding the clinical trial (grant #1 R21 HD106027-01)</a:t>
            </a:r>
          </a:p>
          <a:p>
            <a:pPr>
              <a:lnSpc>
                <a:spcPct val="90000"/>
              </a:lnSpc>
              <a:buClr>
                <a:schemeClr val="tx1">
                  <a:lumMod val="75000"/>
                  <a:lumOff val="25000"/>
                </a:schemeClr>
              </a:buClr>
            </a:pPr>
            <a:r>
              <a:rPr lang="en-US" dirty="0">
                <a:solidFill>
                  <a:schemeClr val="bg1"/>
                </a:solidFill>
              </a:rPr>
              <a:t>The Center for Companion Animal Health Endowment Fund for funding my project</a:t>
            </a:r>
          </a:p>
          <a:p>
            <a:endParaRPr lang="en-US" dirty="0"/>
          </a:p>
        </p:txBody>
      </p:sp>
      <p:pic>
        <p:nvPicPr>
          <p:cNvPr id="20" name="Picture 2" descr="Image preview">
            <a:extLst>
              <a:ext uri="{FF2B5EF4-FFF2-40B4-BE49-F238E27FC236}">
                <a16:creationId xmlns:a16="http://schemas.microsoft.com/office/drawing/2014/main" id="{731D8956-5ED5-9A99-4777-95F4EDC2F79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6000" y="1390897"/>
            <a:ext cx="5434947" cy="4076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769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4D10A-52EF-CD79-E015-1339EF2AD42B}"/>
              </a:ext>
            </a:extLst>
          </p:cNvPr>
          <p:cNvSpPr>
            <a:spLocks noGrp="1"/>
          </p:cNvSpPr>
          <p:nvPr>
            <p:ph type="title"/>
          </p:nvPr>
        </p:nvSpPr>
        <p:spPr/>
        <p:txBody>
          <a:bodyPr/>
          <a:lstStyle/>
          <a:p>
            <a:r>
              <a:rPr lang="en-US" dirty="0"/>
              <a:t>Citations</a:t>
            </a:r>
          </a:p>
        </p:txBody>
      </p:sp>
      <p:sp>
        <p:nvSpPr>
          <p:cNvPr id="3" name="Content Placeholder 2">
            <a:extLst>
              <a:ext uri="{FF2B5EF4-FFF2-40B4-BE49-F238E27FC236}">
                <a16:creationId xmlns:a16="http://schemas.microsoft.com/office/drawing/2014/main" id="{9AFFDEEB-8921-C458-9284-EE86B0097D03}"/>
              </a:ext>
            </a:extLst>
          </p:cNvPr>
          <p:cNvSpPr>
            <a:spLocks noGrp="1"/>
          </p:cNvSpPr>
          <p:nvPr>
            <p:ph idx="1"/>
          </p:nvPr>
        </p:nvSpPr>
        <p:spPr>
          <a:xfrm>
            <a:off x="677334" y="1348740"/>
            <a:ext cx="8695266" cy="5360670"/>
          </a:xfrm>
        </p:spPr>
        <p:txBody>
          <a:bodyPr>
            <a:normAutofit/>
          </a:bodyPr>
          <a:lstStyle/>
          <a:p>
            <a:r>
              <a:rPr lang="en-US" sz="1400" dirty="0"/>
              <a:t>Cook, S. E., Vogel, H., Castillo, D., Olsen, M., Pedersen, N.C., and Murphy, B. G. (2021). Investigation of monotherapy and combined anti-coronaviral therapies against feline coronavirus serotype II in vitro. Journal of Feline Medicine and Surgery. </a:t>
            </a:r>
            <a:r>
              <a:rPr lang="en-US" sz="1400" dirty="0">
                <a:hlinkClick r:id="rId2"/>
              </a:rPr>
              <a:t>https://doi.org/10.1177/1098612X211048647</a:t>
            </a:r>
            <a:r>
              <a:rPr lang="en-US" sz="1400" dirty="0"/>
              <a:t> </a:t>
            </a:r>
          </a:p>
          <a:p>
            <a:r>
              <a:rPr lang="en-US" sz="1400" dirty="0" err="1"/>
              <a:t>Jaimes</a:t>
            </a:r>
            <a:r>
              <a:rPr lang="en-US" sz="1400" dirty="0"/>
              <a:t>, J. A., Millet, J. K., Stout, A. E., Andre, N. M., and Whittaker, G. R. (2020). A tale of two viruses: the distinct spike glycoproteins of feline coronavirus. Viruses, 12(1). </a:t>
            </a:r>
            <a:r>
              <a:rPr lang="en-US" sz="1400" dirty="0">
                <a:hlinkClick r:id="rId3"/>
              </a:rPr>
              <a:t>https://doi.org/10.3390/v12010083</a:t>
            </a:r>
            <a:r>
              <a:rPr lang="en-US" sz="1400" dirty="0"/>
              <a:t> </a:t>
            </a:r>
          </a:p>
          <a:p>
            <a:r>
              <a:rPr lang="en-US" sz="1400" dirty="0"/>
              <a:t>Mahmood T, Yang PC. (2012). Western blot: technique, theory, and trouble shooting. North American Journal of Medical Sciences 4(9). </a:t>
            </a:r>
            <a:r>
              <a:rPr lang="en-US" sz="1400" dirty="0" err="1"/>
              <a:t>doi</a:t>
            </a:r>
            <a:r>
              <a:rPr lang="en-US" sz="1400" dirty="0"/>
              <a:t>: 10.4103/1947-2714.100998.</a:t>
            </a:r>
          </a:p>
          <a:p>
            <a:r>
              <a:rPr lang="en-US" sz="1400" dirty="0"/>
              <a:t>Murphy, B. G., Perron, M., Murakami, E., Bauer, K., Park, Y., </a:t>
            </a:r>
            <a:r>
              <a:rPr lang="en-US" sz="1400" dirty="0" err="1"/>
              <a:t>Eckstrand</a:t>
            </a:r>
            <a:r>
              <a:rPr lang="en-US" sz="1400" dirty="0"/>
              <a:t>, C., </a:t>
            </a:r>
            <a:r>
              <a:rPr lang="en-US" sz="1400" dirty="0" err="1"/>
              <a:t>Liepnieks</a:t>
            </a:r>
            <a:r>
              <a:rPr lang="en-US" sz="1400" dirty="0"/>
              <a:t>, M., and Pedersen, N. C. (2018). The nucleoside analog GS-441524 strongly inhibits feline infectious peritonitis (FIP) virus in tissue culture and experimental cat infection studies. Veterinary Microbiology, 219, pp. 226-233. </a:t>
            </a:r>
            <a:r>
              <a:rPr lang="en-US" sz="1400" dirty="0">
                <a:hlinkClick r:id="rId4"/>
              </a:rPr>
              <a:t>https://doi.org/10.1016/j.vetmic.2018.04.026</a:t>
            </a:r>
            <a:r>
              <a:rPr lang="en-US" sz="1400" dirty="0"/>
              <a:t> </a:t>
            </a:r>
          </a:p>
          <a:p>
            <a:r>
              <a:rPr lang="en-US" sz="1400" dirty="0"/>
              <a:t>Olsen, C. W., Corapi, W. V., </a:t>
            </a:r>
            <a:r>
              <a:rPr lang="en-US" sz="1400" dirty="0" err="1"/>
              <a:t>Ngichabe</a:t>
            </a:r>
            <a:r>
              <a:rPr lang="en-US" sz="1400" dirty="0"/>
              <a:t>, C. K., Baines, J. D., Scott, F. W. (1992). Monoclonal antibodies to the spike protein of feline infectious peritonitis virus mediate antibody-dependent enhancement of infection of feline macrophages. Journal of Virology 66(2). </a:t>
            </a:r>
            <a:r>
              <a:rPr lang="en-US" sz="1400" dirty="0">
                <a:solidFill>
                  <a:srgbClr val="212121"/>
                </a:solidFill>
                <a:hlinkClick r:id="rId5"/>
              </a:rPr>
              <a:t>https://doi.org/10.1128/jvi.66.2.956-965.1992</a:t>
            </a:r>
            <a:r>
              <a:rPr lang="en-US" sz="1400" dirty="0">
                <a:solidFill>
                  <a:srgbClr val="212121"/>
                </a:solidFill>
              </a:rPr>
              <a:t> </a:t>
            </a:r>
          </a:p>
        </p:txBody>
      </p:sp>
    </p:spTree>
    <p:extLst>
      <p:ext uri="{BB962C8B-B14F-4D97-AF65-F5344CB8AC3E}">
        <p14:creationId xmlns:p14="http://schemas.microsoft.com/office/powerpoint/2010/main" val="2928511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31DAC-769E-38C2-808B-E8B996B8753A}"/>
              </a:ext>
            </a:extLst>
          </p:cNvPr>
          <p:cNvSpPr>
            <a:spLocks noGrp="1"/>
          </p:cNvSpPr>
          <p:nvPr>
            <p:ph type="title"/>
          </p:nvPr>
        </p:nvSpPr>
        <p:spPr/>
        <p:txBody>
          <a:bodyPr/>
          <a:lstStyle/>
          <a:p>
            <a:r>
              <a:rPr lang="en-US" dirty="0"/>
              <a:t>Citations cont.</a:t>
            </a:r>
          </a:p>
        </p:txBody>
      </p:sp>
      <p:sp>
        <p:nvSpPr>
          <p:cNvPr id="3" name="Content Placeholder 2">
            <a:extLst>
              <a:ext uri="{FF2B5EF4-FFF2-40B4-BE49-F238E27FC236}">
                <a16:creationId xmlns:a16="http://schemas.microsoft.com/office/drawing/2014/main" id="{A11FE9FE-ABBB-E329-040F-D198F37D3B7B}"/>
              </a:ext>
            </a:extLst>
          </p:cNvPr>
          <p:cNvSpPr>
            <a:spLocks noGrp="1"/>
          </p:cNvSpPr>
          <p:nvPr>
            <p:ph idx="1"/>
          </p:nvPr>
        </p:nvSpPr>
        <p:spPr>
          <a:xfrm>
            <a:off x="677334" y="1360169"/>
            <a:ext cx="8596668" cy="4681193"/>
          </a:xfrm>
        </p:spPr>
        <p:txBody>
          <a:bodyPr>
            <a:normAutofit/>
          </a:bodyPr>
          <a:lstStyle/>
          <a:p>
            <a:r>
              <a:rPr lang="en-US" sz="1400" b="0" i="0" dirty="0">
                <a:effectLst/>
              </a:rPr>
              <a:t>Pedersen, N. C. (2014). An update on feline infectious peritonitis: Virology and immunopathogenesis. The Veterinary Journal, 201(22), pp. 123-132. </a:t>
            </a:r>
            <a:r>
              <a:rPr lang="en-US" sz="1400" b="0" i="0" dirty="0">
                <a:effectLst/>
                <a:hlinkClick r:id="rId2"/>
              </a:rPr>
              <a:t>https://doi.org/10.1016/j.tvjl.2014.04.017</a:t>
            </a:r>
            <a:r>
              <a:rPr lang="en-US" sz="1400" b="0" i="0" dirty="0">
                <a:effectLst/>
              </a:rPr>
              <a:t> </a:t>
            </a:r>
          </a:p>
          <a:p>
            <a:r>
              <a:rPr lang="en-US" sz="1400" b="0" i="0" dirty="0" err="1">
                <a:effectLst/>
              </a:rPr>
              <a:t>Rottier</a:t>
            </a:r>
            <a:r>
              <a:rPr lang="en-US" sz="1400" b="0" i="0" dirty="0">
                <a:effectLst/>
              </a:rPr>
              <a:t>, P. J., Nakamura, K., </a:t>
            </a:r>
            <a:r>
              <a:rPr lang="en-US" sz="1400" b="0" i="0" dirty="0" err="1">
                <a:effectLst/>
              </a:rPr>
              <a:t>Schellen</a:t>
            </a:r>
            <a:r>
              <a:rPr lang="en-US" sz="1400" b="0" i="0" dirty="0">
                <a:effectLst/>
              </a:rPr>
              <a:t>, P., </a:t>
            </a:r>
            <a:r>
              <a:rPr lang="en-US" sz="1400" b="0" i="0" dirty="0" err="1">
                <a:effectLst/>
              </a:rPr>
              <a:t>Volders</a:t>
            </a:r>
            <a:r>
              <a:rPr lang="en-US" sz="1400" b="0" i="0" dirty="0">
                <a:effectLst/>
              </a:rPr>
              <a:t>, H., </a:t>
            </a:r>
            <a:r>
              <a:rPr lang="en-US" sz="1400" b="0" i="0" dirty="0" err="1">
                <a:effectLst/>
              </a:rPr>
              <a:t>Haijema</a:t>
            </a:r>
            <a:r>
              <a:rPr lang="en-US" sz="1400" b="0" i="0" dirty="0">
                <a:effectLst/>
              </a:rPr>
              <a:t>, B. J. (2005). Acquisition of macrophage tropism during the pathogenesis of feline infectious peritonitis is determined by mutations in the feline coronavirus spike protein. Journal of Virology, 79(22), pp. 14122-30. </a:t>
            </a:r>
            <a:r>
              <a:rPr lang="en-US" sz="1400" b="0" i="0" dirty="0" err="1">
                <a:effectLst/>
              </a:rPr>
              <a:t>doi</a:t>
            </a:r>
            <a:r>
              <a:rPr lang="en-US" sz="1400" b="0" i="0" dirty="0">
                <a:effectLst/>
              </a:rPr>
              <a:t>: 10.1128/JVI.79.22.14122-14130.2005. </a:t>
            </a:r>
          </a:p>
          <a:p>
            <a:r>
              <a:rPr lang="en-US" sz="1400" b="0" i="0" dirty="0">
                <a:effectLst/>
              </a:rPr>
              <a:t>Takano T, Kawakami C, Yamada S, Satoh R, </a:t>
            </a:r>
            <a:r>
              <a:rPr lang="en-US" sz="1400" b="0" i="0" dirty="0" err="1">
                <a:effectLst/>
              </a:rPr>
              <a:t>Hohdatsu</a:t>
            </a:r>
            <a:r>
              <a:rPr lang="en-US" sz="1400" b="0" i="0" dirty="0">
                <a:effectLst/>
              </a:rPr>
              <a:t> T. (2008). Antibody-dependent enhancement occurs upon re-infection with the identical serotype virus in feline infectious peritonitis virus infection. Journal of Veterinary Medical Science 70(12). </a:t>
            </a:r>
            <a:r>
              <a:rPr lang="en-US" sz="1400" b="0" i="0" dirty="0" err="1">
                <a:effectLst/>
              </a:rPr>
              <a:t>doi</a:t>
            </a:r>
            <a:r>
              <a:rPr lang="en-US" sz="1400" b="0" i="0" dirty="0">
                <a:effectLst/>
              </a:rPr>
              <a:t>: 10.1292/jvms.70.1315</a:t>
            </a:r>
          </a:p>
        </p:txBody>
      </p:sp>
    </p:spTree>
    <p:extLst>
      <p:ext uri="{BB962C8B-B14F-4D97-AF65-F5344CB8AC3E}">
        <p14:creationId xmlns:p14="http://schemas.microsoft.com/office/powerpoint/2010/main" val="3889109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B9BBD6-153F-6E39-C7AB-5FC5E35272F6}"/>
              </a:ext>
            </a:extLst>
          </p:cNvPr>
          <p:cNvPicPr>
            <a:picLocks noChangeAspect="1"/>
          </p:cNvPicPr>
          <p:nvPr/>
        </p:nvPicPr>
        <p:blipFill rotWithShape="1">
          <a:blip r:embed="rId3"/>
          <a:srcRect l="30983" r="7299"/>
          <a:stretch/>
        </p:blipFill>
        <p:spPr>
          <a:xfrm>
            <a:off x="5823744" y="-1"/>
            <a:ext cx="636508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D256BD10-341F-4F0B-13E6-EA388D164F1A}"/>
              </a:ext>
            </a:extLst>
          </p:cNvPr>
          <p:cNvSpPr>
            <a:spLocks noGrp="1"/>
          </p:cNvSpPr>
          <p:nvPr>
            <p:ph type="title"/>
          </p:nvPr>
        </p:nvSpPr>
        <p:spPr>
          <a:xfrm>
            <a:off x="677333" y="609600"/>
            <a:ext cx="3851123" cy="1320800"/>
          </a:xfrm>
        </p:spPr>
        <p:txBody>
          <a:bodyPr>
            <a:normAutofit/>
          </a:bodyPr>
          <a:lstStyle/>
          <a:p>
            <a:r>
              <a:rPr lang="en-US"/>
              <a:t>Background</a:t>
            </a:r>
          </a:p>
        </p:txBody>
      </p:sp>
      <p:sp>
        <p:nvSpPr>
          <p:cNvPr id="3" name="Content Placeholder 2">
            <a:extLst>
              <a:ext uri="{FF2B5EF4-FFF2-40B4-BE49-F238E27FC236}">
                <a16:creationId xmlns:a16="http://schemas.microsoft.com/office/drawing/2014/main" id="{9C408513-B0BD-45C8-C526-C88702FE5B36}"/>
              </a:ext>
            </a:extLst>
          </p:cNvPr>
          <p:cNvSpPr>
            <a:spLocks noGrp="1"/>
          </p:cNvSpPr>
          <p:nvPr>
            <p:ph idx="1"/>
          </p:nvPr>
        </p:nvSpPr>
        <p:spPr>
          <a:xfrm>
            <a:off x="677333" y="1455821"/>
            <a:ext cx="6744760" cy="4585541"/>
          </a:xfrm>
          <a:solidFill>
            <a:schemeClr val="bg1"/>
          </a:solidFill>
        </p:spPr>
        <p:txBody>
          <a:bodyPr>
            <a:noAutofit/>
          </a:bodyPr>
          <a:lstStyle/>
          <a:p>
            <a:pPr>
              <a:lnSpc>
                <a:spcPct val="90000"/>
              </a:lnSpc>
            </a:pPr>
            <a:r>
              <a:rPr lang="en-US" dirty="0"/>
              <a:t>FIPV: a peculiar feline coronavirus causing the disease “feline infectious peritonitis (FIP)”</a:t>
            </a:r>
          </a:p>
          <a:p>
            <a:pPr lvl="1">
              <a:lnSpc>
                <a:spcPct val="90000"/>
              </a:lnSpc>
              <a:buFont typeface="Wingdings" panose="05000000000000000000" pitchFamily="2" charset="2"/>
              <a:buChar char="Ø"/>
            </a:pPr>
            <a:r>
              <a:rPr lang="en-US" sz="1800" dirty="0"/>
              <a:t>Arises from the feline enteric coronavirus (FECV) after it undergoes certain mutations</a:t>
            </a:r>
          </a:p>
          <a:p>
            <a:pPr lvl="1">
              <a:lnSpc>
                <a:spcPct val="90000"/>
              </a:lnSpc>
              <a:buFont typeface="Wingdings" panose="05000000000000000000" pitchFamily="2" charset="2"/>
              <a:buChar char="Ø"/>
            </a:pPr>
            <a:r>
              <a:rPr lang="en-US" sz="1800" dirty="0"/>
              <a:t>Mutations allow for the infection of macrophages</a:t>
            </a:r>
          </a:p>
          <a:p>
            <a:pPr>
              <a:lnSpc>
                <a:spcPct val="90000"/>
              </a:lnSpc>
            </a:pPr>
            <a:r>
              <a:rPr lang="en-US" dirty="0"/>
              <a:t>Long considered a fatal, untreatable disease</a:t>
            </a:r>
          </a:p>
          <a:p>
            <a:pPr lvl="1">
              <a:lnSpc>
                <a:spcPct val="90000"/>
              </a:lnSpc>
              <a:buFont typeface="Wingdings" panose="05000000000000000000" pitchFamily="2" charset="2"/>
              <a:buChar char="Ø"/>
            </a:pPr>
            <a:r>
              <a:rPr lang="en-US" sz="1800" dirty="0"/>
              <a:t>Exhibits the property of “antibody-dependent enhancement (ADE)”</a:t>
            </a:r>
          </a:p>
          <a:p>
            <a:pPr>
              <a:lnSpc>
                <a:spcPct val="90000"/>
              </a:lnSpc>
            </a:pPr>
            <a:r>
              <a:rPr lang="en-US" dirty="0"/>
              <a:t>Recent research has revealed several modern antivirals with potential to actual efficacy against FIPV</a:t>
            </a:r>
          </a:p>
          <a:p>
            <a:pPr lvl="1">
              <a:lnSpc>
                <a:spcPct val="90000"/>
              </a:lnSpc>
              <a:buFont typeface="Wingdings" panose="05000000000000000000" pitchFamily="2" charset="2"/>
              <a:buChar char="Ø"/>
            </a:pPr>
            <a:r>
              <a:rPr lang="en-US" sz="1800" dirty="0"/>
              <a:t>GS-441524, GC376, </a:t>
            </a:r>
            <a:r>
              <a:rPr lang="en-US" sz="1800" dirty="0" err="1"/>
              <a:t>nirmatrelvir</a:t>
            </a:r>
            <a:r>
              <a:rPr lang="en-US" sz="1800" dirty="0"/>
              <a:t>, remdesivir, EIDD2801 (</a:t>
            </a:r>
            <a:r>
              <a:rPr lang="en-US" sz="1800" dirty="0" err="1"/>
              <a:t>molnupiravir</a:t>
            </a:r>
            <a:r>
              <a:rPr lang="en-US" sz="1800" dirty="0"/>
              <a:t>)</a:t>
            </a:r>
          </a:p>
          <a:p>
            <a:pPr lvl="1">
              <a:lnSpc>
                <a:spcPct val="90000"/>
              </a:lnSpc>
              <a:buFont typeface="Wingdings" panose="05000000000000000000" pitchFamily="2" charset="2"/>
              <a:buChar char="Ø"/>
            </a:pPr>
            <a:r>
              <a:rPr lang="en-US" sz="1800" dirty="0"/>
              <a:t>None are FDA-approved for use against FIPV (yet)</a:t>
            </a:r>
          </a:p>
        </p:txBody>
      </p:sp>
      <p:cxnSp>
        <p:nvCxnSpPr>
          <p:cNvPr id="33" name="Straight Connector 2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108838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1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1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TextBox 12">
            <a:extLst>
              <a:ext uri="{FF2B5EF4-FFF2-40B4-BE49-F238E27FC236}">
                <a16:creationId xmlns:a16="http://schemas.microsoft.com/office/drawing/2014/main" id="{E10FF449-8B96-4A31-E789-636CB861D471}"/>
              </a:ext>
            </a:extLst>
          </p:cNvPr>
          <p:cNvSpPr txBox="1"/>
          <p:nvPr/>
        </p:nvSpPr>
        <p:spPr>
          <a:xfrm>
            <a:off x="222647" y="6318547"/>
            <a:ext cx="4764724" cy="461665"/>
          </a:xfrm>
          <a:prstGeom prst="rect">
            <a:avLst/>
          </a:prstGeom>
          <a:noFill/>
        </p:spPr>
        <p:txBody>
          <a:bodyPr wrap="square">
            <a:spAutoFit/>
          </a:bodyPr>
          <a:lstStyle/>
          <a:p>
            <a:r>
              <a:rPr lang="en-US" sz="1200" dirty="0">
                <a:solidFill>
                  <a:schemeClr val="tx1">
                    <a:lumMod val="75000"/>
                    <a:lumOff val="25000"/>
                  </a:schemeClr>
                </a:solidFill>
              </a:rPr>
              <a:t>From Encyclopedia Britannica, Inc. and </a:t>
            </a:r>
            <a:r>
              <a:rPr lang="en-US" sz="1200" dirty="0">
                <a:solidFill>
                  <a:schemeClr val="tx1">
                    <a:lumMod val="75000"/>
                    <a:lumOff val="25000"/>
                  </a:schemeClr>
                </a:solidFill>
                <a:hlinkClick r:id="rId3">
                  <a:extLst>
                    <a:ext uri="{A12FA001-AC4F-418D-AE19-62706E023703}">
                      <ahyp:hlinkClr xmlns:ahyp="http://schemas.microsoft.com/office/drawing/2018/hyperlinkcolor" val="tx"/>
                    </a:ext>
                  </a:extLst>
                </a:hlinkClick>
              </a:rPr>
              <a:t>https://www.nature.com/articles/s41433-020-0790-7</a:t>
            </a:r>
            <a:r>
              <a:rPr lang="en-US" sz="1200" dirty="0">
                <a:solidFill>
                  <a:schemeClr val="tx1">
                    <a:lumMod val="75000"/>
                    <a:lumOff val="25000"/>
                  </a:schemeClr>
                </a:solidFill>
              </a:rPr>
              <a:t> </a:t>
            </a:r>
          </a:p>
        </p:txBody>
      </p:sp>
      <p:grpSp>
        <p:nvGrpSpPr>
          <p:cNvPr id="6" name="Group 5">
            <a:extLst>
              <a:ext uri="{FF2B5EF4-FFF2-40B4-BE49-F238E27FC236}">
                <a16:creationId xmlns:a16="http://schemas.microsoft.com/office/drawing/2014/main" id="{CA8E8776-DEBC-4C9E-7BFA-E8DD5ADF4AF0}"/>
              </a:ext>
            </a:extLst>
          </p:cNvPr>
          <p:cNvGrpSpPr/>
          <p:nvPr/>
        </p:nvGrpSpPr>
        <p:grpSpPr>
          <a:xfrm>
            <a:off x="963824" y="495060"/>
            <a:ext cx="6733451" cy="3544852"/>
            <a:chOff x="347833" y="1565224"/>
            <a:chExt cx="6733451" cy="3544852"/>
          </a:xfrm>
        </p:grpSpPr>
        <p:sp>
          <p:nvSpPr>
            <p:cNvPr id="4" name="TextBox 3">
              <a:extLst>
                <a:ext uri="{FF2B5EF4-FFF2-40B4-BE49-F238E27FC236}">
                  <a16:creationId xmlns:a16="http://schemas.microsoft.com/office/drawing/2014/main" id="{3683E2BC-544F-CD09-D41B-7DD4DCBCF61E}"/>
                </a:ext>
              </a:extLst>
            </p:cNvPr>
            <p:cNvSpPr txBox="1"/>
            <p:nvPr/>
          </p:nvSpPr>
          <p:spPr>
            <a:xfrm>
              <a:off x="378766" y="1609425"/>
              <a:ext cx="1669311" cy="276999"/>
            </a:xfrm>
            <a:prstGeom prst="rect">
              <a:avLst/>
            </a:prstGeom>
            <a:noFill/>
          </p:spPr>
          <p:txBody>
            <a:bodyPr wrap="square" rtlCol="0">
              <a:spAutoFit/>
            </a:bodyPr>
            <a:lstStyle/>
            <a:p>
              <a:r>
                <a:rPr lang="en-US" sz="1200" dirty="0">
                  <a:solidFill>
                    <a:schemeClr val="tx1">
                      <a:lumMod val="75000"/>
                      <a:lumOff val="25000"/>
                    </a:schemeClr>
                  </a:solidFill>
                </a:rPr>
                <a:t>(&gt;170 </a:t>
              </a:r>
              <a:r>
                <a:rPr lang="en-US" sz="1200" dirty="0" err="1">
                  <a:solidFill>
                    <a:schemeClr val="tx1">
                      <a:lumMod val="75000"/>
                      <a:lumOff val="25000"/>
                    </a:schemeClr>
                  </a:solidFill>
                </a:rPr>
                <a:t>kDa</a:t>
              </a:r>
              <a:r>
                <a:rPr lang="en-US" sz="1200" dirty="0">
                  <a:solidFill>
                    <a:schemeClr val="tx1">
                      <a:lumMod val="75000"/>
                      <a:lumOff val="25000"/>
                    </a:schemeClr>
                  </a:solidFill>
                </a:rPr>
                <a:t>)</a:t>
              </a:r>
            </a:p>
          </p:txBody>
        </p:sp>
        <p:sp>
          <p:nvSpPr>
            <p:cNvPr id="15" name="TextBox 14">
              <a:extLst>
                <a:ext uri="{FF2B5EF4-FFF2-40B4-BE49-F238E27FC236}">
                  <a16:creationId xmlns:a16="http://schemas.microsoft.com/office/drawing/2014/main" id="{4DA42614-D3A1-1EAC-B69E-1A4AFB4B9468}"/>
                </a:ext>
              </a:extLst>
            </p:cNvPr>
            <p:cNvSpPr txBox="1"/>
            <p:nvPr/>
          </p:nvSpPr>
          <p:spPr>
            <a:xfrm>
              <a:off x="347833" y="4833077"/>
              <a:ext cx="181624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(~12-18 </a:t>
              </a:r>
              <a:r>
                <a:rPr kumimoji="0" lang="en-US" sz="1200" b="0" i="0" u="none" strike="noStrike" kern="1200" cap="none" spc="0" normalizeH="0" baseline="0" noProof="0" dirty="0" err="1">
                  <a:ln>
                    <a:noFill/>
                  </a:ln>
                  <a:solidFill>
                    <a:prstClr val="black">
                      <a:lumMod val="75000"/>
                      <a:lumOff val="25000"/>
                    </a:prstClr>
                  </a:solidFill>
                  <a:effectLst/>
                  <a:uLnTx/>
                  <a:uFillTx/>
                  <a:latin typeface="Trebuchet MS" panose="020B0603020202020204"/>
                  <a:ea typeface="+mn-ea"/>
                  <a:cs typeface="+mn-cs"/>
                </a:rPr>
                <a:t>kDa</a:t>
              </a:r>
              <a:r>
                <a:rPr kumimoji="0" lang="en-US" sz="12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a:t>
              </a:r>
            </a:p>
          </p:txBody>
        </p:sp>
        <p:sp>
          <p:nvSpPr>
            <p:cNvPr id="17" name="TextBox 16">
              <a:extLst>
                <a:ext uri="{FF2B5EF4-FFF2-40B4-BE49-F238E27FC236}">
                  <a16:creationId xmlns:a16="http://schemas.microsoft.com/office/drawing/2014/main" id="{5E1CA416-2ABE-B2D2-66D5-4ADF37CAF344}"/>
                </a:ext>
              </a:extLst>
            </p:cNvPr>
            <p:cNvSpPr txBox="1"/>
            <p:nvPr/>
          </p:nvSpPr>
          <p:spPr>
            <a:xfrm>
              <a:off x="5550195" y="1565224"/>
              <a:ext cx="153108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(~24-34 </a:t>
              </a:r>
              <a:r>
                <a:rPr kumimoji="0" lang="en-US" sz="1200" b="0" i="0" u="none" strike="noStrike" kern="1200" cap="none" spc="0" normalizeH="0" baseline="0" noProof="0" dirty="0" err="1">
                  <a:ln>
                    <a:noFill/>
                  </a:ln>
                  <a:solidFill>
                    <a:prstClr val="black">
                      <a:lumMod val="75000"/>
                      <a:lumOff val="25000"/>
                    </a:prstClr>
                  </a:solidFill>
                  <a:effectLst/>
                  <a:uLnTx/>
                  <a:uFillTx/>
                  <a:latin typeface="Trebuchet MS" panose="020B0603020202020204"/>
                  <a:ea typeface="+mn-ea"/>
                  <a:cs typeface="+mn-cs"/>
                </a:rPr>
                <a:t>kDa</a:t>
              </a:r>
              <a:r>
                <a:rPr kumimoji="0" lang="en-US" sz="12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a:t>
              </a:r>
            </a:p>
          </p:txBody>
        </p:sp>
        <p:sp>
          <p:nvSpPr>
            <p:cNvPr id="19" name="TextBox 18">
              <a:extLst>
                <a:ext uri="{FF2B5EF4-FFF2-40B4-BE49-F238E27FC236}">
                  <a16:creationId xmlns:a16="http://schemas.microsoft.com/office/drawing/2014/main" id="{EF13087C-3B7F-55E0-089A-B165A789F463}"/>
                </a:ext>
              </a:extLst>
            </p:cNvPr>
            <p:cNvSpPr txBox="1"/>
            <p:nvPr/>
          </p:nvSpPr>
          <p:spPr>
            <a:xfrm>
              <a:off x="5840011" y="3455306"/>
              <a:ext cx="124127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(~55 </a:t>
              </a:r>
              <a:r>
                <a:rPr kumimoji="0" lang="en-US" sz="1200" b="0" i="0" u="none" strike="noStrike" kern="1200" cap="none" spc="0" normalizeH="0" baseline="0" noProof="0" dirty="0" err="1">
                  <a:ln>
                    <a:noFill/>
                  </a:ln>
                  <a:solidFill>
                    <a:prstClr val="black">
                      <a:lumMod val="75000"/>
                      <a:lumOff val="25000"/>
                    </a:prstClr>
                  </a:solidFill>
                  <a:effectLst/>
                  <a:uLnTx/>
                  <a:uFillTx/>
                  <a:latin typeface="Trebuchet MS" panose="020B0603020202020204"/>
                  <a:ea typeface="+mn-ea"/>
                  <a:cs typeface="+mn-cs"/>
                </a:rPr>
                <a:t>kDa</a:t>
              </a:r>
              <a:r>
                <a:rPr kumimoji="0" lang="en-US" sz="12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a:t>
              </a:r>
            </a:p>
          </p:txBody>
        </p:sp>
      </p:grpSp>
      <p:pic>
        <p:nvPicPr>
          <p:cNvPr id="5" name="Picture 4" descr="Chart&#10;&#10;Description automatically generated">
            <a:extLst>
              <a:ext uri="{FF2B5EF4-FFF2-40B4-BE49-F238E27FC236}">
                <a16:creationId xmlns:a16="http://schemas.microsoft.com/office/drawing/2014/main" id="{ABE05908-BFC9-CA74-8505-2F7A27D6C1E0}"/>
              </a:ext>
            </a:extLst>
          </p:cNvPr>
          <p:cNvPicPr>
            <a:picLocks noChangeAspect="1"/>
          </p:cNvPicPr>
          <p:nvPr/>
        </p:nvPicPr>
        <p:blipFill rotWithShape="1">
          <a:blip r:embed="rId4">
            <a:extLst>
              <a:ext uri="{28A0092B-C50C-407E-A947-70E740481C1C}">
                <a14:useLocalDpi xmlns:a14="http://schemas.microsoft.com/office/drawing/2010/main" val="0"/>
              </a:ext>
            </a:extLst>
          </a:blip>
          <a:srcRect l="28027" r="28483" b="6428"/>
          <a:stretch/>
        </p:blipFill>
        <p:spPr>
          <a:xfrm>
            <a:off x="8277473" y="96061"/>
            <a:ext cx="1057056" cy="3805404"/>
          </a:xfrm>
          <a:prstGeom prst="rect">
            <a:avLst/>
          </a:prstGeom>
        </p:spPr>
      </p:pic>
      <p:sp>
        <p:nvSpPr>
          <p:cNvPr id="16" name="TextBox 15">
            <a:extLst>
              <a:ext uri="{FF2B5EF4-FFF2-40B4-BE49-F238E27FC236}">
                <a16:creationId xmlns:a16="http://schemas.microsoft.com/office/drawing/2014/main" id="{87408D49-0E7E-2993-D380-376AD0524ECA}"/>
              </a:ext>
            </a:extLst>
          </p:cNvPr>
          <p:cNvSpPr txBox="1"/>
          <p:nvPr/>
        </p:nvSpPr>
        <p:spPr>
          <a:xfrm>
            <a:off x="9334529" y="190290"/>
            <a:ext cx="2371306" cy="3323987"/>
          </a:xfrm>
          <a:prstGeom prst="rect">
            <a:avLst/>
          </a:prstGeom>
          <a:noFill/>
        </p:spPr>
        <p:txBody>
          <a:bodyPr wrap="square" rtlCol="0">
            <a:spAutoFit/>
          </a:bodyPr>
          <a:lstStyle/>
          <a:p>
            <a:r>
              <a:rPr kumimoji="0" lang="en-US" sz="1400" b="0" i="0" u="none" strike="noStrike" kern="1200" cap="none" spc="0" normalizeH="0" baseline="0" noProof="0" dirty="0">
                <a:ln>
                  <a:noFill/>
                </a:ln>
                <a:solidFill>
                  <a:schemeClr val="tx1">
                    <a:lumMod val="75000"/>
                    <a:lumOff val="25000"/>
                  </a:schemeClr>
                </a:solidFill>
                <a:effectLst/>
                <a:uLnTx/>
                <a:uFillTx/>
                <a:latin typeface="Trebuchet MS" panose="020B0603020202020204" pitchFamily="34" charset="0"/>
                <a:sym typeface="Wingdings" panose="05000000000000000000" pitchFamily="2" charset="2"/>
              </a:rPr>
              <a:t></a:t>
            </a:r>
            <a:r>
              <a:rPr kumimoji="0" lang="en-US" sz="1400" b="0" i="0" u="none" strike="noStrike" kern="1200" cap="none" spc="0" normalizeH="0" baseline="0" noProof="0" dirty="0">
                <a:ln>
                  <a:noFill/>
                </a:ln>
                <a:solidFill>
                  <a:schemeClr val="tx1">
                    <a:lumMod val="75000"/>
                    <a:lumOff val="25000"/>
                  </a:schemeClr>
                </a:solidFill>
                <a:effectLst/>
                <a:uLnTx/>
                <a:uFillTx/>
                <a:latin typeface="Trebuchet MS" panose="020B0603020202020204" pitchFamily="34" charset="0"/>
              </a:rPr>
              <a:t>Spike (&gt;170 </a:t>
            </a:r>
            <a:r>
              <a:rPr kumimoji="0" lang="en-US" sz="1400" b="0" i="0" u="none" strike="noStrike" kern="1200" cap="none" spc="0" normalizeH="0" baseline="0" noProof="0" dirty="0" err="1">
                <a:ln>
                  <a:noFill/>
                </a:ln>
                <a:solidFill>
                  <a:schemeClr val="tx1">
                    <a:lumMod val="75000"/>
                    <a:lumOff val="25000"/>
                  </a:schemeClr>
                </a:solidFill>
                <a:effectLst/>
                <a:uLnTx/>
                <a:uFillTx/>
                <a:latin typeface="Trebuchet MS" panose="020B0603020202020204" pitchFamily="34" charset="0"/>
              </a:rPr>
              <a:t>kDa</a:t>
            </a:r>
            <a:r>
              <a:rPr kumimoji="0" lang="en-US" sz="1400" b="0" i="0" u="none" strike="noStrike" kern="1200" cap="none" spc="0" normalizeH="0" baseline="0" noProof="0" dirty="0">
                <a:ln>
                  <a:noFill/>
                </a:ln>
                <a:solidFill>
                  <a:schemeClr val="tx1">
                    <a:lumMod val="75000"/>
                    <a:lumOff val="25000"/>
                  </a:schemeClr>
                </a:solidFill>
                <a:effectLst/>
                <a:uLnTx/>
                <a:uFillTx/>
                <a:latin typeface="Trebuchet MS" panose="020B0603020202020204" pitchFamily="34" charset="0"/>
              </a:rPr>
              <a:t>)</a:t>
            </a:r>
            <a:endParaRPr lang="en-US" sz="1400" dirty="0">
              <a:solidFill>
                <a:schemeClr val="tx1">
                  <a:lumMod val="75000"/>
                  <a:lumOff val="25000"/>
                </a:schemeClr>
              </a:solidFill>
              <a:latin typeface="Trebuchet MS" panose="020B0603020202020204" pitchFamily="34" charset="0"/>
            </a:endParaRPr>
          </a:p>
          <a:p>
            <a:endParaRPr lang="en-US" sz="1400" dirty="0">
              <a:solidFill>
                <a:schemeClr val="tx1">
                  <a:lumMod val="75000"/>
                  <a:lumOff val="25000"/>
                </a:schemeClr>
              </a:solidFill>
              <a:latin typeface="Trebuchet MS" panose="020B0603020202020204" pitchFamily="34" charset="0"/>
            </a:endParaRPr>
          </a:p>
          <a:p>
            <a:pPr marL="171450" indent="-171450">
              <a:buFont typeface="Wingdings" panose="05000000000000000000" pitchFamily="2" charset="2"/>
              <a:buChar char="ß"/>
            </a:pPr>
            <a:endParaRPr lang="en-US" sz="1400" dirty="0">
              <a:solidFill>
                <a:schemeClr val="tx1">
                  <a:lumMod val="75000"/>
                  <a:lumOff val="25000"/>
                </a:schemeClr>
              </a:solidFill>
              <a:latin typeface="Trebuchet MS" panose="020B0603020202020204" pitchFamily="34" charset="0"/>
            </a:endParaRPr>
          </a:p>
          <a:p>
            <a:pPr marL="171450" indent="-171450">
              <a:buFont typeface="Wingdings" panose="05000000000000000000" pitchFamily="2" charset="2"/>
              <a:buChar char="ß"/>
            </a:pPr>
            <a:endParaRPr lang="en-US" sz="1400" dirty="0">
              <a:solidFill>
                <a:schemeClr val="tx1">
                  <a:lumMod val="75000"/>
                  <a:lumOff val="25000"/>
                </a:schemeClr>
              </a:solidFill>
              <a:latin typeface="Trebuchet MS" panose="020B0603020202020204" pitchFamily="34" charset="0"/>
            </a:endParaRPr>
          </a:p>
          <a:p>
            <a:endParaRPr lang="en-US" sz="1400" dirty="0">
              <a:solidFill>
                <a:schemeClr val="tx1">
                  <a:lumMod val="75000"/>
                  <a:lumOff val="25000"/>
                </a:schemeClr>
              </a:solidFill>
              <a:latin typeface="Trebuchet MS" panose="020B0603020202020204" pitchFamily="34" charset="0"/>
            </a:endParaRPr>
          </a:p>
          <a:p>
            <a:endParaRPr lang="en-US" sz="1400" dirty="0">
              <a:solidFill>
                <a:schemeClr val="tx1">
                  <a:lumMod val="75000"/>
                  <a:lumOff val="25000"/>
                </a:schemeClr>
              </a:solidFill>
              <a:latin typeface="Trebuchet MS" panose="020B0603020202020204" pitchFamily="34" charset="0"/>
            </a:endParaRPr>
          </a:p>
          <a:p>
            <a:pPr marL="171450" indent="-171450">
              <a:buFont typeface="Wingdings" panose="05000000000000000000" pitchFamily="2" charset="2"/>
              <a:buChar char="ß"/>
            </a:pPr>
            <a:r>
              <a:rPr lang="en-US" sz="1400" dirty="0">
                <a:solidFill>
                  <a:schemeClr val="tx1">
                    <a:lumMod val="75000"/>
                    <a:lumOff val="25000"/>
                  </a:schemeClr>
                </a:solidFill>
                <a:latin typeface="Trebuchet MS" panose="020B0603020202020204" pitchFamily="34" charset="0"/>
              </a:rPr>
              <a:t>N-protein (~55 </a:t>
            </a:r>
            <a:r>
              <a:rPr lang="en-US" sz="1400" dirty="0" err="1">
                <a:solidFill>
                  <a:schemeClr val="tx1">
                    <a:lumMod val="75000"/>
                    <a:lumOff val="25000"/>
                  </a:schemeClr>
                </a:solidFill>
                <a:latin typeface="Trebuchet MS" panose="020B0603020202020204" pitchFamily="34" charset="0"/>
              </a:rPr>
              <a:t>kDa</a:t>
            </a:r>
            <a:r>
              <a:rPr lang="en-US" sz="1400" dirty="0">
                <a:solidFill>
                  <a:schemeClr val="tx1">
                    <a:lumMod val="75000"/>
                    <a:lumOff val="25000"/>
                  </a:schemeClr>
                </a:solidFill>
                <a:latin typeface="Trebuchet MS" panose="020B0603020202020204" pitchFamily="34" charset="0"/>
              </a:rPr>
              <a:t>)</a:t>
            </a:r>
          </a:p>
          <a:p>
            <a:pPr marL="171450" indent="-171450">
              <a:buFont typeface="Wingdings" panose="05000000000000000000" pitchFamily="2" charset="2"/>
              <a:buChar char="ß"/>
            </a:pPr>
            <a:endParaRPr lang="en-US" sz="1400" dirty="0">
              <a:solidFill>
                <a:schemeClr val="tx1">
                  <a:lumMod val="75000"/>
                  <a:lumOff val="25000"/>
                </a:schemeClr>
              </a:solidFill>
              <a:latin typeface="Trebuchet MS" panose="020B0603020202020204" pitchFamily="34" charset="0"/>
            </a:endParaRPr>
          </a:p>
          <a:p>
            <a:endParaRPr lang="en-US" sz="1400" dirty="0">
              <a:solidFill>
                <a:schemeClr val="tx1">
                  <a:lumMod val="75000"/>
                  <a:lumOff val="25000"/>
                </a:schemeClr>
              </a:solidFill>
              <a:latin typeface="Trebuchet MS" panose="020B0603020202020204" pitchFamily="34" charset="0"/>
            </a:endParaRPr>
          </a:p>
          <a:p>
            <a:endParaRPr lang="en-US" sz="1400" dirty="0">
              <a:solidFill>
                <a:schemeClr val="tx1">
                  <a:lumMod val="75000"/>
                  <a:lumOff val="25000"/>
                </a:schemeClr>
              </a:solidFill>
              <a:latin typeface="Trebuchet MS" panose="020B0603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US" sz="2800" b="0" i="0" u="none" strike="noStrike" kern="1200" cap="none" spc="0" normalizeH="0" baseline="0" noProof="0" dirty="0">
                <a:ln>
                  <a:noFill/>
                </a:ln>
                <a:solidFill>
                  <a:schemeClr val="tx1">
                    <a:lumMod val="75000"/>
                    <a:lumOff val="25000"/>
                  </a:schemeClr>
                </a:solidFill>
                <a:effectLst/>
                <a:uLnTx/>
                <a:uFillTx/>
                <a:latin typeface="Trebuchet MS" panose="020B0603020202020204" pitchFamily="34" charset="0"/>
              </a:rPr>
              <a:t>]</a:t>
            </a:r>
            <a:r>
              <a:rPr kumimoji="0" lang="en-US" sz="1400" b="0" i="0" u="none" strike="noStrike" kern="1200" cap="none" spc="0" normalizeH="0" baseline="0" noProof="0" dirty="0">
                <a:ln>
                  <a:noFill/>
                </a:ln>
                <a:solidFill>
                  <a:schemeClr val="tx1">
                    <a:lumMod val="75000"/>
                    <a:lumOff val="25000"/>
                  </a:schemeClr>
                </a:solidFill>
                <a:effectLst/>
                <a:uLnTx/>
                <a:uFillTx/>
                <a:latin typeface="Trebuchet MS" panose="020B0603020202020204" pitchFamily="34" charset="0"/>
              </a:rPr>
              <a:t>M-protein (~24-32 </a:t>
            </a:r>
            <a:r>
              <a:rPr kumimoji="0" lang="en-US" sz="1400" b="0" i="0" u="none" strike="noStrike" kern="1200" cap="none" spc="0" normalizeH="0" baseline="0" noProof="0" dirty="0" err="1">
                <a:ln>
                  <a:noFill/>
                </a:ln>
                <a:solidFill>
                  <a:schemeClr val="tx1">
                    <a:lumMod val="75000"/>
                    <a:lumOff val="25000"/>
                  </a:schemeClr>
                </a:solidFill>
                <a:effectLst/>
                <a:uLnTx/>
                <a:uFillTx/>
                <a:latin typeface="Trebuchet MS" panose="020B0603020202020204" pitchFamily="34" charset="0"/>
              </a:rPr>
              <a:t>kDa</a:t>
            </a:r>
            <a:r>
              <a:rPr kumimoji="0" lang="en-US" sz="1400" b="0" i="0" u="none" strike="noStrike" kern="1200" cap="none" spc="0" normalizeH="0" baseline="0" noProof="0" dirty="0">
                <a:ln>
                  <a:noFill/>
                </a:ln>
                <a:solidFill>
                  <a:schemeClr val="tx1">
                    <a:lumMod val="75000"/>
                    <a:lumOff val="25000"/>
                  </a:schemeClr>
                </a:solidFill>
                <a:effectLst/>
                <a:uLnTx/>
                <a:uFillTx/>
                <a:latin typeface="Trebuchet MS" panose="020B0603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75000"/>
                  <a:lumOff val="25000"/>
                </a:schemeClr>
              </a:solidFill>
              <a:effectLst/>
              <a:uLnTx/>
              <a:uFillTx/>
              <a:latin typeface="Trebuchet MS" panose="020B0603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US" sz="2800" b="0" i="0" u="none" strike="noStrike" kern="1200" cap="none" spc="0" normalizeH="0" baseline="0" noProof="0" dirty="0">
                <a:ln>
                  <a:noFill/>
                </a:ln>
                <a:solidFill>
                  <a:schemeClr val="tx1">
                    <a:lumMod val="75000"/>
                    <a:lumOff val="25000"/>
                  </a:schemeClr>
                </a:solidFill>
                <a:effectLst/>
                <a:uLnTx/>
                <a:uFillTx/>
                <a:latin typeface="Trebuchet MS" panose="020B0603020202020204" pitchFamily="34" charset="0"/>
              </a:rPr>
              <a:t>]</a:t>
            </a:r>
            <a:r>
              <a:rPr kumimoji="0" lang="en-US" sz="1400" b="0" i="0" u="none" strike="noStrike" kern="1200" cap="none" spc="0" normalizeH="0" baseline="0" noProof="0" dirty="0">
                <a:ln>
                  <a:noFill/>
                </a:ln>
                <a:solidFill>
                  <a:schemeClr val="tx1">
                    <a:lumMod val="75000"/>
                    <a:lumOff val="25000"/>
                  </a:schemeClr>
                </a:solidFill>
                <a:effectLst/>
                <a:uLnTx/>
                <a:uFillTx/>
                <a:latin typeface="Trebuchet MS" panose="020B0603020202020204" pitchFamily="34" charset="0"/>
              </a:rPr>
              <a:t>E-protein (~12-18 </a:t>
            </a:r>
            <a:r>
              <a:rPr kumimoji="0" lang="en-US" sz="1400" b="0" i="0" u="none" strike="noStrike" kern="1200" cap="none" spc="0" normalizeH="0" baseline="0" noProof="0" dirty="0" err="1">
                <a:ln>
                  <a:noFill/>
                </a:ln>
                <a:solidFill>
                  <a:schemeClr val="tx1">
                    <a:lumMod val="75000"/>
                    <a:lumOff val="25000"/>
                  </a:schemeClr>
                </a:solidFill>
                <a:effectLst/>
                <a:uLnTx/>
                <a:uFillTx/>
                <a:latin typeface="Trebuchet MS" panose="020B0603020202020204" pitchFamily="34" charset="0"/>
              </a:rPr>
              <a:t>kDa</a:t>
            </a:r>
            <a:r>
              <a:rPr kumimoji="0" lang="en-US" sz="1400" b="0" i="0" u="none" strike="noStrike" kern="1200" cap="none" spc="0" normalizeH="0" baseline="0" noProof="0" dirty="0">
                <a:ln>
                  <a:noFill/>
                </a:ln>
                <a:solidFill>
                  <a:schemeClr val="tx1">
                    <a:lumMod val="75000"/>
                    <a:lumOff val="25000"/>
                  </a:schemeClr>
                </a:solidFill>
                <a:effectLst/>
                <a:uLnTx/>
                <a:uFillTx/>
                <a:latin typeface="Trebuchet MS" panose="020B0603020202020204" pitchFamily="34" charset="0"/>
              </a:rPr>
              <a:t>)</a:t>
            </a:r>
            <a:endParaRPr lang="en-US" sz="1400" dirty="0">
              <a:solidFill>
                <a:schemeClr val="tx1">
                  <a:lumMod val="75000"/>
                  <a:lumOff val="25000"/>
                </a:schemeClr>
              </a:solidFill>
              <a:latin typeface="Trebuchet MS" panose="020B0603020202020204" pitchFamily="34" charset="0"/>
            </a:endParaRPr>
          </a:p>
        </p:txBody>
      </p:sp>
      <p:grpSp>
        <p:nvGrpSpPr>
          <p:cNvPr id="8" name="Group 7">
            <a:extLst>
              <a:ext uri="{FF2B5EF4-FFF2-40B4-BE49-F238E27FC236}">
                <a16:creationId xmlns:a16="http://schemas.microsoft.com/office/drawing/2014/main" id="{6B6BF53F-C228-7848-42EA-25BA1B1A436C}"/>
              </a:ext>
            </a:extLst>
          </p:cNvPr>
          <p:cNvGrpSpPr/>
          <p:nvPr/>
        </p:nvGrpSpPr>
        <p:grpSpPr>
          <a:xfrm>
            <a:off x="963824" y="4247798"/>
            <a:ext cx="9529446" cy="2421017"/>
            <a:chOff x="963824" y="4247798"/>
            <a:chExt cx="9529446" cy="2421017"/>
          </a:xfrm>
        </p:grpSpPr>
        <p:grpSp>
          <p:nvGrpSpPr>
            <p:cNvPr id="7" name="Group 6">
              <a:extLst>
                <a:ext uri="{FF2B5EF4-FFF2-40B4-BE49-F238E27FC236}">
                  <a16:creationId xmlns:a16="http://schemas.microsoft.com/office/drawing/2014/main" id="{47DE68E3-57F4-BD79-8845-5667F121B346}"/>
                </a:ext>
              </a:extLst>
            </p:cNvPr>
            <p:cNvGrpSpPr/>
            <p:nvPr/>
          </p:nvGrpSpPr>
          <p:grpSpPr>
            <a:xfrm>
              <a:off x="963824" y="4247798"/>
              <a:ext cx="9529446" cy="2421017"/>
              <a:chOff x="137587" y="4266532"/>
              <a:chExt cx="9529446" cy="2421017"/>
            </a:xfrm>
          </p:grpSpPr>
          <p:pic>
            <p:nvPicPr>
              <p:cNvPr id="11" name="Picture 2" descr="Fig. 1">
                <a:extLst>
                  <a:ext uri="{FF2B5EF4-FFF2-40B4-BE49-F238E27FC236}">
                    <a16:creationId xmlns:a16="http://schemas.microsoft.com/office/drawing/2014/main" id="{48CFBF24-677C-7AE6-DEF8-3881F856DF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094" t="48472" b="1"/>
              <a:stretch/>
            </p:blipFill>
            <p:spPr bwMode="auto">
              <a:xfrm>
                <a:off x="4902310" y="4502335"/>
                <a:ext cx="4764723" cy="218521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Fig. 1">
                <a:extLst>
                  <a:ext uri="{FF2B5EF4-FFF2-40B4-BE49-F238E27FC236}">
                    <a16:creationId xmlns:a16="http://schemas.microsoft.com/office/drawing/2014/main" id="{9A9B4EB1-CE8E-6CF5-3CC9-B463776BF00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094" t="6595" b="49635"/>
              <a:stretch/>
            </p:blipFill>
            <p:spPr bwMode="auto">
              <a:xfrm>
                <a:off x="137587" y="4266532"/>
                <a:ext cx="4764723" cy="185619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ig. 1">
                <a:extLst>
                  <a:ext uri="{FF2B5EF4-FFF2-40B4-BE49-F238E27FC236}">
                    <a16:creationId xmlns:a16="http://schemas.microsoft.com/office/drawing/2014/main" id="{7C3C23A1-44C0-B170-312D-2DEF9352BC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094" t="6595" b="86267"/>
              <a:stretch/>
            </p:blipFill>
            <p:spPr bwMode="auto">
              <a:xfrm>
                <a:off x="4902310" y="4275616"/>
                <a:ext cx="4764723" cy="30269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a:extLst>
                <a:ext uri="{FF2B5EF4-FFF2-40B4-BE49-F238E27FC236}">
                  <a16:creationId xmlns:a16="http://schemas.microsoft.com/office/drawing/2014/main" id="{699F6FF9-D736-BB10-A4C2-E9E9BCF1401B}"/>
                </a:ext>
              </a:extLst>
            </p:cNvPr>
            <p:cNvSpPr/>
            <p:nvPr/>
          </p:nvSpPr>
          <p:spPr>
            <a:xfrm>
              <a:off x="5728546" y="6103997"/>
              <a:ext cx="4764723" cy="5637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96686F20-F842-7372-897A-0754B67D685F}"/>
              </a:ext>
            </a:extLst>
          </p:cNvPr>
          <p:cNvGrpSpPr/>
          <p:nvPr/>
        </p:nvGrpSpPr>
        <p:grpSpPr>
          <a:xfrm>
            <a:off x="991038" y="248461"/>
            <a:ext cx="6969848" cy="3950834"/>
            <a:chOff x="991038" y="248461"/>
            <a:chExt cx="6969848" cy="3950834"/>
          </a:xfrm>
        </p:grpSpPr>
        <p:grpSp>
          <p:nvGrpSpPr>
            <p:cNvPr id="21" name="Group 20">
              <a:extLst>
                <a:ext uri="{FF2B5EF4-FFF2-40B4-BE49-F238E27FC236}">
                  <a16:creationId xmlns:a16="http://schemas.microsoft.com/office/drawing/2014/main" id="{68E513EB-EDE8-93F9-5E40-D6647C9D7DB7}"/>
                </a:ext>
              </a:extLst>
            </p:cNvPr>
            <p:cNvGrpSpPr/>
            <p:nvPr/>
          </p:nvGrpSpPr>
          <p:grpSpPr>
            <a:xfrm>
              <a:off x="991038" y="248461"/>
              <a:ext cx="6969848" cy="3950834"/>
              <a:chOff x="222647" y="1166225"/>
              <a:chExt cx="6969848" cy="3950834"/>
            </a:xfrm>
          </p:grpSpPr>
          <p:pic>
            <p:nvPicPr>
              <p:cNvPr id="22" name="Picture 21" descr="Diagram&#10;&#10;Description automatically generated">
                <a:extLst>
                  <a:ext uri="{FF2B5EF4-FFF2-40B4-BE49-F238E27FC236}">
                    <a16:creationId xmlns:a16="http://schemas.microsoft.com/office/drawing/2014/main" id="{F865A537-C6C7-C24C-8AF5-BD8F40AE3088}"/>
                  </a:ext>
                </a:extLst>
              </p:cNvPr>
              <p:cNvPicPr>
                <a:picLocks noChangeAspect="1"/>
              </p:cNvPicPr>
              <p:nvPr/>
            </p:nvPicPr>
            <p:blipFill rotWithShape="1">
              <a:blip r:embed="rId6">
                <a:extLst>
                  <a:ext uri="{28A0092B-C50C-407E-A947-70E740481C1C}">
                    <a14:useLocalDpi xmlns:a14="http://schemas.microsoft.com/office/drawing/2010/main" val="0"/>
                  </a:ext>
                </a:extLst>
              </a:blip>
              <a:srcRect t="11832" b="3962"/>
              <a:stretch/>
            </p:blipFill>
            <p:spPr>
              <a:xfrm>
                <a:off x="222647" y="1166225"/>
                <a:ext cx="6969848" cy="3943851"/>
              </a:xfrm>
              <a:prstGeom prst="rect">
                <a:avLst/>
              </a:prstGeom>
            </p:spPr>
          </p:pic>
          <p:sp>
            <p:nvSpPr>
              <p:cNvPr id="23" name="TextBox 22">
                <a:extLst>
                  <a:ext uri="{FF2B5EF4-FFF2-40B4-BE49-F238E27FC236}">
                    <a16:creationId xmlns:a16="http://schemas.microsoft.com/office/drawing/2014/main" id="{FE519BA8-A827-6626-587D-23D081BBDA76}"/>
                  </a:ext>
                </a:extLst>
              </p:cNvPr>
              <p:cNvSpPr txBox="1"/>
              <p:nvPr/>
            </p:nvSpPr>
            <p:spPr>
              <a:xfrm>
                <a:off x="378766" y="1609425"/>
                <a:ext cx="1669311" cy="276999"/>
              </a:xfrm>
              <a:prstGeom prst="rect">
                <a:avLst/>
              </a:prstGeom>
              <a:noFill/>
            </p:spPr>
            <p:txBody>
              <a:bodyPr wrap="square" rtlCol="0">
                <a:spAutoFit/>
              </a:bodyPr>
              <a:lstStyle/>
              <a:p>
                <a:r>
                  <a:rPr lang="en-US" sz="1200" dirty="0">
                    <a:solidFill>
                      <a:schemeClr val="tx1">
                        <a:lumMod val="75000"/>
                        <a:lumOff val="25000"/>
                      </a:schemeClr>
                    </a:solidFill>
                  </a:rPr>
                  <a:t>(&gt;170 </a:t>
                </a:r>
                <a:r>
                  <a:rPr lang="en-US" sz="1200" dirty="0" err="1">
                    <a:solidFill>
                      <a:schemeClr val="tx1">
                        <a:lumMod val="75000"/>
                        <a:lumOff val="25000"/>
                      </a:schemeClr>
                    </a:solidFill>
                  </a:rPr>
                  <a:t>kDa</a:t>
                </a:r>
                <a:r>
                  <a:rPr lang="en-US" sz="1200" dirty="0">
                    <a:solidFill>
                      <a:schemeClr val="tx1">
                        <a:lumMod val="75000"/>
                        <a:lumOff val="25000"/>
                      </a:schemeClr>
                    </a:solidFill>
                  </a:rPr>
                  <a:t>)</a:t>
                </a:r>
              </a:p>
            </p:txBody>
          </p:sp>
          <p:sp>
            <p:nvSpPr>
              <p:cNvPr id="24" name="TextBox 23">
                <a:extLst>
                  <a:ext uri="{FF2B5EF4-FFF2-40B4-BE49-F238E27FC236}">
                    <a16:creationId xmlns:a16="http://schemas.microsoft.com/office/drawing/2014/main" id="{C34C9C3A-840E-CC2B-FA25-70AFBD01CC88}"/>
                  </a:ext>
                </a:extLst>
              </p:cNvPr>
              <p:cNvSpPr txBox="1"/>
              <p:nvPr/>
            </p:nvSpPr>
            <p:spPr>
              <a:xfrm>
                <a:off x="1445430" y="4840060"/>
                <a:ext cx="181624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(~12-18 </a:t>
                </a:r>
                <a:r>
                  <a:rPr kumimoji="0" lang="en-US" sz="1200" b="0" i="0" u="none" strike="noStrike" kern="1200" cap="none" spc="0" normalizeH="0" baseline="0" noProof="0" dirty="0" err="1">
                    <a:ln>
                      <a:noFill/>
                    </a:ln>
                    <a:solidFill>
                      <a:prstClr val="black">
                        <a:lumMod val="75000"/>
                        <a:lumOff val="25000"/>
                      </a:prstClr>
                    </a:solidFill>
                    <a:effectLst/>
                    <a:uLnTx/>
                    <a:uFillTx/>
                    <a:latin typeface="Trebuchet MS" panose="020B0603020202020204"/>
                    <a:ea typeface="+mn-ea"/>
                    <a:cs typeface="+mn-cs"/>
                  </a:rPr>
                  <a:t>kDa</a:t>
                </a:r>
                <a:r>
                  <a:rPr kumimoji="0" lang="en-US" sz="12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a:t>
                </a:r>
              </a:p>
            </p:txBody>
          </p:sp>
          <p:sp>
            <p:nvSpPr>
              <p:cNvPr id="25" name="TextBox 24">
                <a:extLst>
                  <a:ext uri="{FF2B5EF4-FFF2-40B4-BE49-F238E27FC236}">
                    <a16:creationId xmlns:a16="http://schemas.microsoft.com/office/drawing/2014/main" id="{E02E3443-86CB-39B8-8BC9-E3F6001A69D9}"/>
                  </a:ext>
                </a:extLst>
              </p:cNvPr>
              <p:cNvSpPr txBox="1"/>
              <p:nvPr/>
            </p:nvSpPr>
            <p:spPr>
              <a:xfrm>
                <a:off x="5550195" y="1565224"/>
                <a:ext cx="153108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(~24-34 </a:t>
                </a:r>
                <a:r>
                  <a:rPr kumimoji="0" lang="en-US" sz="1200" b="0" i="0" u="none" strike="noStrike" kern="1200" cap="none" spc="0" normalizeH="0" baseline="0" noProof="0" dirty="0" err="1">
                    <a:ln>
                      <a:noFill/>
                    </a:ln>
                    <a:solidFill>
                      <a:prstClr val="black">
                        <a:lumMod val="75000"/>
                        <a:lumOff val="25000"/>
                      </a:prstClr>
                    </a:solidFill>
                    <a:effectLst/>
                    <a:uLnTx/>
                    <a:uFillTx/>
                    <a:latin typeface="Trebuchet MS" panose="020B0603020202020204"/>
                    <a:ea typeface="+mn-ea"/>
                    <a:cs typeface="+mn-cs"/>
                  </a:rPr>
                  <a:t>kDa</a:t>
                </a:r>
                <a:r>
                  <a:rPr kumimoji="0" lang="en-US" sz="12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a:t>
                </a:r>
              </a:p>
            </p:txBody>
          </p:sp>
          <p:sp>
            <p:nvSpPr>
              <p:cNvPr id="26" name="TextBox 25">
                <a:extLst>
                  <a:ext uri="{FF2B5EF4-FFF2-40B4-BE49-F238E27FC236}">
                    <a16:creationId xmlns:a16="http://schemas.microsoft.com/office/drawing/2014/main" id="{506201DF-9F62-B967-D3D1-36CF6DC3CE2A}"/>
                  </a:ext>
                </a:extLst>
              </p:cNvPr>
              <p:cNvSpPr txBox="1"/>
              <p:nvPr/>
            </p:nvSpPr>
            <p:spPr>
              <a:xfrm>
                <a:off x="5840011" y="3455306"/>
                <a:ext cx="124127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(~55 </a:t>
                </a:r>
                <a:r>
                  <a:rPr kumimoji="0" lang="en-US" sz="1200" b="0" i="0" u="none" strike="noStrike" kern="1200" cap="none" spc="0" normalizeH="0" baseline="0" noProof="0" dirty="0" err="1">
                    <a:ln>
                      <a:noFill/>
                    </a:ln>
                    <a:solidFill>
                      <a:prstClr val="black">
                        <a:lumMod val="75000"/>
                        <a:lumOff val="25000"/>
                      </a:prstClr>
                    </a:solidFill>
                    <a:effectLst/>
                    <a:uLnTx/>
                    <a:uFillTx/>
                    <a:latin typeface="Trebuchet MS" panose="020B0603020202020204"/>
                    <a:ea typeface="+mn-ea"/>
                    <a:cs typeface="+mn-cs"/>
                  </a:rPr>
                  <a:t>kDa</a:t>
                </a:r>
                <a:r>
                  <a:rPr kumimoji="0" lang="en-US" sz="12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a:t>
                </a:r>
              </a:p>
            </p:txBody>
          </p:sp>
        </p:grpSp>
        <p:pic>
          <p:nvPicPr>
            <p:cNvPr id="30" name="Picture 29" descr="Diagram&#10;&#10;Description automatically generated">
              <a:extLst>
                <a:ext uri="{FF2B5EF4-FFF2-40B4-BE49-F238E27FC236}">
                  <a16:creationId xmlns:a16="http://schemas.microsoft.com/office/drawing/2014/main" id="{B29794DB-A375-B5CF-5BD4-C2AF4265A752}"/>
                </a:ext>
              </a:extLst>
            </p:cNvPr>
            <p:cNvPicPr>
              <a:picLocks noChangeAspect="1"/>
            </p:cNvPicPr>
            <p:nvPr/>
          </p:nvPicPr>
          <p:blipFill rotWithShape="1">
            <a:blip r:embed="rId6">
              <a:extLst>
                <a:ext uri="{28A0092B-C50C-407E-A947-70E740481C1C}">
                  <a14:useLocalDpi xmlns:a14="http://schemas.microsoft.com/office/drawing/2010/main" val="0"/>
                </a:ext>
              </a:extLst>
            </a:blip>
            <a:srcRect t="86223" r="88779" b="10374"/>
            <a:stretch/>
          </p:blipFill>
          <p:spPr>
            <a:xfrm>
              <a:off x="2075408" y="3724977"/>
              <a:ext cx="782063" cy="159383"/>
            </a:xfrm>
            <a:prstGeom prst="rect">
              <a:avLst/>
            </a:prstGeom>
          </p:spPr>
        </p:pic>
        <p:sp>
          <p:nvSpPr>
            <p:cNvPr id="9" name="Rectangle 8">
              <a:extLst>
                <a:ext uri="{FF2B5EF4-FFF2-40B4-BE49-F238E27FC236}">
                  <a16:creationId xmlns:a16="http://schemas.microsoft.com/office/drawing/2014/main" id="{B65AE667-3979-1565-C35C-280F238FD7CF}"/>
                </a:ext>
              </a:extLst>
            </p:cNvPr>
            <p:cNvSpPr/>
            <p:nvPr/>
          </p:nvSpPr>
          <p:spPr>
            <a:xfrm>
              <a:off x="1075111" y="3737009"/>
              <a:ext cx="1058489" cy="159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084FE57C-929C-4ACC-6EF1-837B93BCBD1F}"/>
              </a:ext>
            </a:extLst>
          </p:cNvPr>
          <p:cNvSpPr/>
          <p:nvPr/>
        </p:nvSpPr>
        <p:spPr>
          <a:xfrm>
            <a:off x="1147157" y="474692"/>
            <a:ext cx="1390183" cy="1790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07EDC26-15DA-24F4-AF14-C0B6D55D5CEA}"/>
              </a:ext>
            </a:extLst>
          </p:cNvPr>
          <p:cNvSpPr/>
          <p:nvPr/>
        </p:nvSpPr>
        <p:spPr>
          <a:xfrm>
            <a:off x="6383867" y="468426"/>
            <a:ext cx="1437024" cy="179034"/>
          </a:xfrm>
          <a:prstGeom prst="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ECB8559-1062-679D-CF3B-0FAE082CF345}"/>
              </a:ext>
            </a:extLst>
          </p:cNvPr>
          <p:cNvSpPr/>
          <p:nvPr/>
        </p:nvSpPr>
        <p:spPr>
          <a:xfrm>
            <a:off x="9578602" y="254960"/>
            <a:ext cx="1366384" cy="2134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4AFC387-32DA-E92B-583D-6561F77F2E97}"/>
              </a:ext>
            </a:extLst>
          </p:cNvPr>
          <p:cNvSpPr/>
          <p:nvPr/>
        </p:nvSpPr>
        <p:spPr>
          <a:xfrm>
            <a:off x="9538406" y="2552093"/>
            <a:ext cx="1865517" cy="213465"/>
          </a:xfrm>
          <a:prstGeom prst="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C6CCAE5-60C5-54EE-F534-7B22FAF6F265}"/>
              </a:ext>
            </a:extLst>
          </p:cNvPr>
          <p:cNvSpPr/>
          <p:nvPr/>
        </p:nvSpPr>
        <p:spPr>
          <a:xfrm>
            <a:off x="6699414" y="2345896"/>
            <a:ext cx="1121477" cy="179034"/>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E3C2C50-20EB-8E01-98C2-297C7EA9302E}"/>
              </a:ext>
            </a:extLst>
          </p:cNvPr>
          <p:cNvSpPr/>
          <p:nvPr/>
        </p:nvSpPr>
        <p:spPr>
          <a:xfrm>
            <a:off x="9578601" y="1534477"/>
            <a:ext cx="1622361" cy="213464"/>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2C5956C-F110-C4B1-5AE1-9167543518B5}"/>
              </a:ext>
            </a:extLst>
          </p:cNvPr>
          <p:cNvSpPr/>
          <p:nvPr/>
        </p:nvSpPr>
        <p:spPr>
          <a:xfrm>
            <a:off x="2213821" y="3717358"/>
            <a:ext cx="1294276" cy="179034"/>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8E44B53-F821-2D7F-A240-885EAD8CFC61}"/>
              </a:ext>
            </a:extLst>
          </p:cNvPr>
          <p:cNvSpPr/>
          <p:nvPr/>
        </p:nvSpPr>
        <p:spPr>
          <a:xfrm>
            <a:off x="9538405" y="3202839"/>
            <a:ext cx="1827273" cy="213465"/>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1820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6BD10-341F-4F0B-13E6-EA388D164F1A}"/>
              </a:ext>
            </a:extLst>
          </p:cNvPr>
          <p:cNvSpPr>
            <a:spLocks noGrp="1"/>
          </p:cNvSpPr>
          <p:nvPr>
            <p:ph type="title"/>
          </p:nvPr>
        </p:nvSpPr>
        <p:spPr>
          <a:xfrm>
            <a:off x="677334" y="609600"/>
            <a:ext cx="8596668" cy="932121"/>
          </a:xfrm>
        </p:spPr>
        <p:txBody>
          <a:bodyPr>
            <a:normAutofit/>
          </a:bodyPr>
          <a:lstStyle/>
          <a:p>
            <a:r>
              <a:rPr lang="en-US" sz="3200" dirty="0"/>
              <a:t>Cats</a:t>
            </a:r>
          </a:p>
        </p:txBody>
      </p:sp>
      <p:sp>
        <p:nvSpPr>
          <p:cNvPr id="3" name="Content Placeholder 2">
            <a:extLst>
              <a:ext uri="{FF2B5EF4-FFF2-40B4-BE49-F238E27FC236}">
                <a16:creationId xmlns:a16="http://schemas.microsoft.com/office/drawing/2014/main" id="{9C408513-B0BD-45C8-C526-C88702FE5B36}"/>
              </a:ext>
            </a:extLst>
          </p:cNvPr>
          <p:cNvSpPr>
            <a:spLocks noGrp="1"/>
          </p:cNvSpPr>
          <p:nvPr>
            <p:ph idx="1"/>
          </p:nvPr>
        </p:nvSpPr>
        <p:spPr>
          <a:xfrm>
            <a:off x="677334" y="1384412"/>
            <a:ext cx="8596668" cy="4353448"/>
          </a:xfrm>
        </p:spPr>
        <p:txBody>
          <a:bodyPr>
            <a:normAutofit fontScale="25000" lnSpcReduction="20000"/>
          </a:bodyPr>
          <a:lstStyle/>
          <a:p>
            <a:pPr marL="0" indent="0">
              <a:buNone/>
            </a:pPr>
            <a:r>
              <a:rPr lang="en-US" sz="7200" dirty="0"/>
              <a:t>Three FIPV+ cats are currently enrolled in a clinical trial at the VMTH [Combined stem cell and antiviral treatment in cats with feline infectious peritonitis (FIP)]:</a:t>
            </a:r>
          </a:p>
          <a:p>
            <a:pPr lvl="1"/>
            <a:r>
              <a:rPr lang="en-US" sz="7200" dirty="0"/>
              <a:t>Mr. Miyagi </a:t>
            </a:r>
          </a:p>
          <a:p>
            <a:pPr lvl="1"/>
            <a:r>
              <a:rPr lang="en-US" sz="7200" dirty="0"/>
              <a:t>Leo </a:t>
            </a:r>
          </a:p>
          <a:p>
            <a:pPr lvl="1"/>
            <a:r>
              <a:rPr lang="en-US" sz="7200" dirty="0"/>
              <a:t>Sage</a:t>
            </a:r>
          </a:p>
          <a:p>
            <a:pPr marL="457200" lvl="1" indent="0">
              <a:buNone/>
            </a:pPr>
            <a:endParaRPr lang="en-US" sz="7200" dirty="0"/>
          </a:p>
          <a:p>
            <a:pPr marL="0" indent="0">
              <a:buNone/>
            </a:pPr>
            <a:r>
              <a:rPr lang="en-US" sz="7200" dirty="0"/>
              <a:t>Other cats investigated:</a:t>
            </a:r>
          </a:p>
          <a:p>
            <a:pPr lvl="1"/>
            <a:r>
              <a:rPr lang="en-US" sz="7200" dirty="0"/>
              <a:t>Mr. Biscuit (multiple years post-experimental infection w/ serotype 1 and treatment with GS-441524)</a:t>
            </a:r>
          </a:p>
          <a:p>
            <a:pPr lvl="1"/>
            <a:r>
              <a:rPr lang="en-US" sz="7200" dirty="0"/>
              <a:t>SPF cat (negative control)</a:t>
            </a:r>
          </a:p>
          <a:p>
            <a:pPr lvl="1"/>
            <a:r>
              <a:rPr lang="en-US" sz="7200" dirty="0"/>
              <a:t>FECV-infected cats (serum supplied from Colorado State University)</a:t>
            </a:r>
          </a:p>
          <a:p>
            <a:pPr marL="0" indent="0">
              <a:buNone/>
            </a:pPr>
            <a:r>
              <a:rPr lang="en-US" sz="7200" dirty="0"/>
              <a:t>Monoclonal antibodies against FIPV nucleocapsid protein:</a:t>
            </a:r>
          </a:p>
          <a:p>
            <a:pPr lvl="1"/>
            <a:r>
              <a:rPr lang="en-US" sz="7200" dirty="0"/>
              <a:t>FIPV3-70</a:t>
            </a:r>
          </a:p>
          <a:p>
            <a:pPr lvl="1"/>
            <a:r>
              <a:rPr lang="en-US" sz="7200" dirty="0"/>
              <a:t>CCV2-2</a:t>
            </a:r>
          </a:p>
          <a:p>
            <a:pPr marL="0" indent="0">
              <a:buNone/>
            </a:pPr>
            <a:endParaRPr lang="en-US" sz="7200" dirty="0"/>
          </a:p>
        </p:txBody>
      </p:sp>
    </p:spTree>
    <p:extLst>
      <p:ext uri="{BB962C8B-B14F-4D97-AF65-F5344CB8AC3E}">
        <p14:creationId xmlns:p14="http://schemas.microsoft.com/office/powerpoint/2010/main" val="2030277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1B2F56-E24F-217E-F02F-AD39F0A38442}"/>
              </a:ext>
            </a:extLst>
          </p:cNvPr>
          <p:cNvSpPr>
            <a:spLocks noGrp="1"/>
          </p:cNvSpPr>
          <p:nvPr>
            <p:ph type="title"/>
          </p:nvPr>
        </p:nvSpPr>
        <p:spPr>
          <a:xfrm>
            <a:off x="1286933" y="609600"/>
            <a:ext cx="10197494" cy="1099457"/>
          </a:xfrm>
        </p:spPr>
        <p:txBody>
          <a:bodyPr>
            <a:normAutofit/>
          </a:bodyPr>
          <a:lstStyle/>
          <a:p>
            <a:r>
              <a:rPr lang="en-US" dirty="0"/>
              <a:t>Cats</a:t>
            </a:r>
          </a:p>
        </p:txBody>
      </p:sp>
      <p:sp>
        <p:nvSpPr>
          <p:cNvPr id="28" name="Isosceles Triangle 1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1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30" name="Content Placeholder 2">
            <a:extLst>
              <a:ext uri="{FF2B5EF4-FFF2-40B4-BE49-F238E27FC236}">
                <a16:creationId xmlns:a16="http://schemas.microsoft.com/office/drawing/2014/main" id="{0BE07EDA-63A0-89F5-A1F0-21BC31E3FDA5}"/>
              </a:ext>
            </a:extLst>
          </p:cNvPr>
          <p:cNvGraphicFramePr>
            <a:graphicFrameLocks noGrp="1"/>
          </p:cNvGraphicFramePr>
          <p:nvPr>
            <p:ph idx="1"/>
            <p:extLst>
              <p:ext uri="{D42A27DB-BD31-4B8C-83A1-F6EECF244321}">
                <p14:modId xmlns:p14="http://schemas.microsoft.com/office/powerpoint/2010/main" val="1004764038"/>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picture containing cat, indoor, mammal, domestic cat&#10;&#10;Description automatically generated">
            <a:extLst>
              <a:ext uri="{FF2B5EF4-FFF2-40B4-BE49-F238E27FC236}">
                <a16:creationId xmlns:a16="http://schemas.microsoft.com/office/drawing/2014/main" id="{29C93592-280A-CF2D-ED88-20583B965C80}"/>
              </a:ext>
            </a:extLst>
          </p:cNvPr>
          <p:cNvPicPr>
            <a:picLocks noChangeAspect="1"/>
          </p:cNvPicPr>
          <p:nvPr/>
        </p:nvPicPr>
        <p:blipFill rotWithShape="1">
          <a:blip r:embed="rId8">
            <a:extLst>
              <a:ext uri="{28A0092B-C50C-407E-A947-70E740481C1C}">
                <a14:useLocalDpi xmlns:a14="http://schemas.microsoft.com/office/drawing/2010/main" val="0"/>
              </a:ext>
            </a:extLst>
          </a:blip>
          <a:srcRect l="24920" r="1860"/>
          <a:stretch/>
        </p:blipFill>
        <p:spPr>
          <a:xfrm rot="5400000">
            <a:off x="2069638" y="1525939"/>
            <a:ext cx="1735254" cy="1777465"/>
          </a:xfrm>
          <a:prstGeom prst="rect">
            <a:avLst/>
          </a:prstGeom>
        </p:spPr>
      </p:pic>
      <p:pic>
        <p:nvPicPr>
          <p:cNvPr id="6" name="Picture 5">
            <a:extLst>
              <a:ext uri="{FF2B5EF4-FFF2-40B4-BE49-F238E27FC236}">
                <a16:creationId xmlns:a16="http://schemas.microsoft.com/office/drawing/2014/main" id="{1F1A842F-180B-DDA9-3AB7-EAD818732674}"/>
              </a:ext>
            </a:extLst>
          </p:cNvPr>
          <p:cNvPicPr>
            <a:picLocks noChangeAspect="1"/>
          </p:cNvPicPr>
          <p:nvPr/>
        </p:nvPicPr>
        <p:blipFill rotWithShape="1">
          <a:blip r:embed="rId9"/>
          <a:srcRect t="7992" r="5109" b="4796"/>
          <a:stretch/>
        </p:blipFill>
        <p:spPr>
          <a:xfrm>
            <a:off x="5431357" y="1547044"/>
            <a:ext cx="1713827" cy="1735256"/>
          </a:xfrm>
          <a:prstGeom prst="rect">
            <a:avLst/>
          </a:prstGeom>
        </p:spPr>
      </p:pic>
      <p:pic>
        <p:nvPicPr>
          <p:cNvPr id="13" name="Picture 12" descr="A picture containing indoor&#10;&#10;Description automatically generated">
            <a:extLst>
              <a:ext uri="{FF2B5EF4-FFF2-40B4-BE49-F238E27FC236}">
                <a16:creationId xmlns:a16="http://schemas.microsoft.com/office/drawing/2014/main" id="{9FEDC9AA-B84A-F382-7845-510029E28F43}"/>
              </a:ext>
            </a:extLst>
          </p:cNvPr>
          <p:cNvPicPr>
            <a:picLocks noChangeAspect="1"/>
          </p:cNvPicPr>
          <p:nvPr/>
        </p:nvPicPr>
        <p:blipFill rotWithShape="1">
          <a:blip r:embed="rId10">
            <a:extLst>
              <a:ext uri="{28A0092B-C50C-407E-A947-70E740481C1C}">
                <a14:useLocalDpi xmlns:a14="http://schemas.microsoft.com/office/drawing/2010/main" val="0"/>
              </a:ext>
            </a:extLst>
          </a:blip>
          <a:srcRect l="6652" r="6547"/>
          <a:stretch/>
        </p:blipFill>
        <p:spPr>
          <a:xfrm>
            <a:off x="9322231" y="5234888"/>
            <a:ext cx="1582835" cy="1367649"/>
          </a:xfrm>
          <a:prstGeom prst="rect">
            <a:avLst/>
          </a:prstGeom>
        </p:spPr>
      </p:pic>
      <p:sp>
        <p:nvSpPr>
          <p:cNvPr id="9" name="TextBox 8">
            <a:extLst>
              <a:ext uri="{FF2B5EF4-FFF2-40B4-BE49-F238E27FC236}">
                <a16:creationId xmlns:a16="http://schemas.microsoft.com/office/drawing/2014/main" id="{7A575C29-0305-B84D-78EC-A2C0C3897438}"/>
              </a:ext>
            </a:extLst>
          </p:cNvPr>
          <p:cNvSpPr txBox="1"/>
          <p:nvPr/>
        </p:nvSpPr>
        <p:spPr>
          <a:xfrm>
            <a:off x="7608403" y="5734046"/>
            <a:ext cx="1713828" cy="369332"/>
          </a:xfrm>
          <a:prstGeom prst="rect">
            <a:avLst/>
          </a:prstGeom>
          <a:noFill/>
        </p:spPr>
        <p:txBody>
          <a:bodyPr wrap="square" rtlCol="0">
            <a:spAutoFit/>
          </a:bodyPr>
          <a:lstStyle/>
          <a:p>
            <a:r>
              <a:rPr lang="en-US" dirty="0">
                <a:solidFill>
                  <a:schemeClr val="tx1">
                    <a:lumMod val="75000"/>
                    <a:lumOff val="25000"/>
                  </a:schemeClr>
                </a:solidFill>
              </a:rPr>
              <a:t>Mr. Biscuit </a:t>
            </a:r>
            <a:r>
              <a:rPr lang="en-US" dirty="0">
                <a:solidFill>
                  <a:schemeClr val="tx1">
                    <a:lumMod val="75000"/>
                    <a:lumOff val="25000"/>
                  </a:schemeClr>
                </a:solidFill>
                <a:sym typeface="Wingdings" panose="05000000000000000000" pitchFamily="2" charset="2"/>
              </a:rPr>
              <a:t></a:t>
            </a:r>
            <a:endParaRPr lang="en-US" dirty="0">
              <a:solidFill>
                <a:schemeClr val="tx1">
                  <a:lumMod val="75000"/>
                  <a:lumOff val="25000"/>
                </a:schemeClr>
              </a:solidFill>
            </a:endParaRPr>
          </a:p>
        </p:txBody>
      </p:sp>
      <p:pic>
        <p:nvPicPr>
          <p:cNvPr id="1026" name="Picture 2" descr="Inline image">
            <a:extLst>
              <a:ext uri="{FF2B5EF4-FFF2-40B4-BE49-F238E27FC236}">
                <a16:creationId xmlns:a16="http://schemas.microsoft.com/office/drawing/2014/main" id="{9A34B056-278D-9BA8-4F1E-AD378647053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7420" b="27392"/>
          <a:stretch/>
        </p:blipFill>
        <p:spPr bwMode="auto">
          <a:xfrm>
            <a:off x="8603754" y="1547044"/>
            <a:ext cx="1770066" cy="1735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078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EE13E-7417-743F-AE1D-270082CB05ED}"/>
              </a:ext>
            </a:extLst>
          </p:cNvPr>
          <p:cNvSpPr>
            <a:spLocks noGrp="1"/>
          </p:cNvSpPr>
          <p:nvPr>
            <p:ph type="title"/>
          </p:nvPr>
        </p:nvSpPr>
        <p:spPr/>
        <p:txBody>
          <a:bodyPr/>
          <a:lstStyle/>
          <a:p>
            <a:r>
              <a:rPr lang="en-US"/>
              <a:t>Hypothesis &amp; Specific Aims</a:t>
            </a:r>
            <a:endParaRPr lang="en-US" dirty="0"/>
          </a:p>
        </p:txBody>
      </p:sp>
      <p:sp>
        <p:nvSpPr>
          <p:cNvPr id="3" name="Content Placeholder 2">
            <a:extLst>
              <a:ext uri="{FF2B5EF4-FFF2-40B4-BE49-F238E27FC236}">
                <a16:creationId xmlns:a16="http://schemas.microsoft.com/office/drawing/2014/main" id="{33C0E286-9DCD-897F-9EDD-0A2B3AC6F545}"/>
              </a:ext>
            </a:extLst>
          </p:cNvPr>
          <p:cNvSpPr>
            <a:spLocks noGrp="1"/>
          </p:cNvSpPr>
          <p:nvPr>
            <p:ph idx="1"/>
          </p:nvPr>
        </p:nvSpPr>
        <p:spPr/>
        <p:txBody>
          <a:bodyPr>
            <a:normAutofit/>
          </a:bodyPr>
          <a:lstStyle/>
          <a:p>
            <a:r>
              <a:rPr lang="en-US" sz="2400" dirty="0">
                <a:latin typeface="Calibri" panose="020F0502020204030204" pitchFamily="34" charset="0"/>
              </a:rPr>
              <a:t>Hypothesis: The humoral response to f</a:t>
            </a:r>
            <a:r>
              <a:rPr lang="en-US" sz="2400" b="0" i="0" u="none" strike="noStrike" dirty="0">
                <a:effectLst/>
                <a:latin typeface="Calibri" panose="020F0502020204030204" pitchFamily="34" charset="0"/>
              </a:rPr>
              <a:t>eline infectious peritonitis (FIP) virus is associated with treatment outcome in cats naturally-infected with feline coronavirus and treated with antiviral therapeutics.</a:t>
            </a:r>
          </a:p>
          <a:p>
            <a:pPr lvl="1">
              <a:buFont typeface="Wingdings" panose="05000000000000000000" pitchFamily="2" charset="2"/>
              <a:buChar char="Ø"/>
            </a:pPr>
            <a:r>
              <a:rPr lang="en-US" sz="2200" dirty="0">
                <a:latin typeface="Calibri" panose="020F0502020204030204" pitchFamily="34" charset="0"/>
              </a:rPr>
              <a:t>Specific Aim 1: Characterize the humoral response to FIPV in naturally-infected cats on antiviral treatments.</a:t>
            </a:r>
          </a:p>
          <a:p>
            <a:pPr lvl="1">
              <a:buFont typeface="Wingdings" panose="05000000000000000000" pitchFamily="2" charset="2"/>
              <a:buChar char="Ø"/>
            </a:pPr>
            <a:r>
              <a:rPr lang="en-US" sz="2200" dirty="0">
                <a:latin typeface="Calibri" panose="020F0502020204030204" pitchFamily="34" charset="0"/>
              </a:rPr>
              <a:t>Specific Aim 2: Use traditional statistical methods to associate humoral response with response to antiviral therapy, mortality, and overall treatment outcome.</a:t>
            </a:r>
            <a:endParaRPr lang="en-US" sz="2200" dirty="0"/>
          </a:p>
        </p:txBody>
      </p:sp>
    </p:spTree>
    <p:extLst>
      <p:ext uri="{BB962C8B-B14F-4D97-AF65-F5344CB8AC3E}">
        <p14:creationId xmlns:p14="http://schemas.microsoft.com/office/powerpoint/2010/main" val="3147159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 name="Isosceles Triangle 48">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3" name="Picture 2" descr="Graphical user interface, diagram, application&#10;&#10;Description automatically generated">
            <a:extLst>
              <a:ext uri="{FF2B5EF4-FFF2-40B4-BE49-F238E27FC236}">
                <a16:creationId xmlns:a16="http://schemas.microsoft.com/office/drawing/2014/main" id="{80F7EE41-5FCA-882C-5286-2AF39BBA98C1}"/>
              </a:ext>
            </a:extLst>
          </p:cNvPr>
          <p:cNvPicPr>
            <a:picLocks noChangeAspect="1"/>
          </p:cNvPicPr>
          <p:nvPr/>
        </p:nvPicPr>
        <p:blipFill>
          <a:blip r:embed="rId3"/>
          <a:stretch>
            <a:fillRect/>
          </a:stretch>
        </p:blipFill>
        <p:spPr>
          <a:xfrm>
            <a:off x="5454329" y="2016466"/>
            <a:ext cx="6384337" cy="2825068"/>
          </a:xfrm>
          <a:prstGeom prst="rect">
            <a:avLst/>
          </a:prstGeom>
        </p:spPr>
      </p:pic>
      <p:sp>
        <p:nvSpPr>
          <p:cNvPr id="51" name="Isosceles Triangle 50">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 name="TextBox 3">
            <a:extLst>
              <a:ext uri="{FF2B5EF4-FFF2-40B4-BE49-F238E27FC236}">
                <a16:creationId xmlns:a16="http://schemas.microsoft.com/office/drawing/2014/main" id="{0545AFE5-17B8-63AB-8BA9-891EC7B9F4EE}"/>
              </a:ext>
            </a:extLst>
          </p:cNvPr>
          <p:cNvSpPr txBox="1"/>
          <p:nvPr/>
        </p:nvSpPr>
        <p:spPr>
          <a:xfrm>
            <a:off x="5600700" y="4841534"/>
            <a:ext cx="1771650" cy="461665"/>
          </a:xfrm>
          <a:prstGeom prst="rect">
            <a:avLst/>
          </a:prstGeom>
          <a:noFill/>
        </p:spPr>
        <p:txBody>
          <a:bodyPr wrap="square" rtlCol="0">
            <a:spAutoFit/>
          </a:bodyPr>
          <a:lstStyle/>
          <a:p>
            <a:r>
              <a:rPr lang="en-US" sz="1200" dirty="0">
                <a:solidFill>
                  <a:schemeClr val="tx1">
                    <a:lumMod val="75000"/>
                    <a:lumOff val="25000"/>
                  </a:schemeClr>
                </a:solidFill>
              </a:rPr>
              <a:t>(Such as protein from cell culture of FIPV)</a:t>
            </a:r>
          </a:p>
        </p:txBody>
      </p:sp>
      <p:sp>
        <p:nvSpPr>
          <p:cNvPr id="17" name="TextBox 16">
            <a:extLst>
              <a:ext uri="{FF2B5EF4-FFF2-40B4-BE49-F238E27FC236}">
                <a16:creationId xmlns:a16="http://schemas.microsoft.com/office/drawing/2014/main" id="{0551D333-D1FC-11AB-0357-D71C8A975C09}"/>
              </a:ext>
            </a:extLst>
          </p:cNvPr>
          <p:cNvSpPr txBox="1"/>
          <p:nvPr/>
        </p:nvSpPr>
        <p:spPr>
          <a:xfrm>
            <a:off x="7743624" y="1480182"/>
            <a:ext cx="4368366" cy="461665"/>
          </a:xfrm>
          <a:prstGeom prst="rect">
            <a:avLst/>
          </a:prstGeom>
          <a:noFill/>
        </p:spPr>
        <p:txBody>
          <a:bodyPr wrap="square" rtlCol="0">
            <a:spAutoFit/>
          </a:bodyPr>
          <a:lstStyle/>
          <a:p>
            <a:r>
              <a:rPr lang="en-US" sz="1200" dirty="0">
                <a:solidFill>
                  <a:schemeClr val="tx1">
                    <a:lumMod val="75000"/>
                    <a:lumOff val="25000"/>
                  </a:schemeClr>
                </a:solidFill>
              </a:rPr>
              <a:t>Feline serum can be used as the primary antibody, allowing the serum to be assayed for a humoral response to FIPV.</a:t>
            </a:r>
          </a:p>
        </p:txBody>
      </p:sp>
      <p:sp>
        <p:nvSpPr>
          <p:cNvPr id="18" name="TextBox 17">
            <a:extLst>
              <a:ext uri="{FF2B5EF4-FFF2-40B4-BE49-F238E27FC236}">
                <a16:creationId xmlns:a16="http://schemas.microsoft.com/office/drawing/2014/main" id="{6A63495E-DBC5-9CE8-246C-1A1DFABCD4E7}"/>
              </a:ext>
            </a:extLst>
          </p:cNvPr>
          <p:cNvSpPr txBox="1"/>
          <p:nvPr/>
        </p:nvSpPr>
        <p:spPr>
          <a:xfrm>
            <a:off x="8192815" y="6561269"/>
            <a:ext cx="4368366" cy="276999"/>
          </a:xfrm>
          <a:prstGeom prst="rect">
            <a:avLst/>
          </a:prstGeom>
          <a:noFill/>
        </p:spPr>
        <p:txBody>
          <a:bodyPr wrap="square" rtlCol="0">
            <a:spAutoFit/>
          </a:bodyPr>
          <a:lstStyle/>
          <a:p>
            <a:r>
              <a:rPr lang="en-US" sz="1200" dirty="0">
                <a:solidFill>
                  <a:schemeClr val="tx1">
                    <a:lumMod val="75000"/>
                    <a:lumOff val="25000"/>
                  </a:schemeClr>
                </a:solidFill>
              </a:rPr>
              <a:t>Image from </a:t>
            </a:r>
            <a:r>
              <a:rPr lang="en-US" sz="1200" dirty="0">
                <a:solidFill>
                  <a:schemeClr val="tx1">
                    <a:lumMod val="75000"/>
                    <a:lumOff val="25000"/>
                  </a:schemeClr>
                </a:solidFill>
                <a:hlinkClick r:id="rId4"/>
              </a:rPr>
              <a:t>https://doi.org/10.1002/bmb.21516</a:t>
            </a:r>
            <a:r>
              <a:rPr lang="en-US" sz="1200" dirty="0">
                <a:solidFill>
                  <a:schemeClr val="tx1">
                    <a:lumMod val="75000"/>
                    <a:lumOff val="25000"/>
                  </a:schemeClr>
                </a:solidFill>
              </a:rPr>
              <a:t> </a:t>
            </a:r>
          </a:p>
        </p:txBody>
      </p:sp>
      <p:sp>
        <p:nvSpPr>
          <p:cNvPr id="5" name="Right Triangle 4">
            <a:extLst>
              <a:ext uri="{FF2B5EF4-FFF2-40B4-BE49-F238E27FC236}">
                <a16:creationId xmlns:a16="http://schemas.microsoft.com/office/drawing/2014/main" id="{94BA7044-DBC0-B537-1A13-5EC83D9FABDB}"/>
              </a:ext>
            </a:extLst>
          </p:cNvPr>
          <p:cNvSpPr/>
          <p:nvPr/>
        </p:nvSpPr>
        <p:spPr>
          <a:xfrm>
            <a:off x="0" y="1577340"/>
            <a:ext cx="5588271" cy="528066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E8B8D698-7B9E-8630-56AA-71C712D514E4}"/>
              </a:ext>
            </a:extLst>
          </p:cNvPr>
          <p:cNvSpPr/>
          <p:nvPr/>
        </p:nvSpPr>
        <p:spPr>
          <a:xfrm flipV="1">
            <a:off x="0" y="-19734"/>
            <a:ext cx="1474470" cy="6858002"/>
          </a:xfrm>
          <a:prstGeom prst="rtTriangle">
            <a:avLst/>
          </a:prstGeom>
          <a:solidFill>
            <a:schemeClr val="accent1">
              <a:lumMod val="60000"/>
              <a:lumOff val="4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1B2F56-E24F-217E-F02F-AD39F0A38442}"/>
              </a:ext>
            </a:extLst>
          </p:cNvPr>
          <p:cNvSpPr>
            <a:spLocks noGrp="1"/>
          </p:cNvSpPr>
          <p:nvPr>
            <p:ph type="title"/>
          </p:nvPr>
        </p:nvSpPr>
        <p:spPr>
          <a:xfrm>
            <a:off x="673754" y="643467"/>
            <a:ext cx="4203045" cy="1375608"/>
          </a:xfrm>
        </p:spPr>
        <p:txBody>
          <a:bodyPr anchor="ctr">
            <a:normAutofit/>
          </a:bodyPr>
          <a:lstStyle/>
          <a:p>
            <a:r>
              <a:rPr lang="en-US" dirty="0">
                <a:solidFill>
                  <a:schemeClr val="bg1"/>
                </a:solidFill>
              </a:rPr>
              <a:t>Technique #1: Western Blot</a:t>
            </a:r>
          </a:p>
        </p:txBody>
      </p:sp>
      <p:sp>
        <p:nvSpPr>
          <p:cNvPr id="14" name="Content Placeholder 2">
            <a:extLst>
              <a:ext uri="{FF2B5EF4-FFF2-40B4-BE49-F238E27FC236}">
                <a16:creationId xmlns:a16="http://schemas.microsoft.com/office/drawing/2014/main" id="{99B0CFD2-4BF4-3FB7-09D8-1CE1C5376FC2}"/>
              </a:ext>
            </a:extLst>
          </p:cNvPr>
          <p:cNvSpPr>
            <a:spLocks noGrp="1"/>
          </p:cNvSpPr>
          <p:nvPr>
            <p:ph idx="1"/>
          </p:nvPr>
        </p:nvSpPr>
        <p:spPr>
          <a:xfrm>
            <a:off x="673754" y="2160589"/>
            <a:ext cx="3973943" cy="4053943"/>
          </a:xfrm>
        </p:spPr>
        <p:txBody>
          <a:bodyPr>
            <a:normAutofit/>
          </a:bodyPr>
          <a:lstStyle/>
          <a:p>
            <a:pPr marL="0" indent="0">
              <a:buNone/>
            </a:pPr>
            <a:r>
              <a:rPr lang="en-US" dirty="0">
                <a:solidFill>
                  <a:schemeClr val="bg1"/>
                </a:solidFill>
              </a:rPr>
              <a:t>Western Blotting (WB) is a technique used to identify target proteins and/or antibodies from impure sources, such as serum or ascites fluid.</a:t>
            </a:r>
          </a:p>
          <a:p>
            <a:pPr marL="0" indent="0">
              <a:buNone/>
            </a:pPr>
            <a:endParaRPr lang="en-US" dirty="0">
              <a:solidFill>
                <a:schemeClr val="bg1"/>
              </a:solidFill>
            </a:endParaRPr>
          </a:p>
          <a:p>
            <a:pPr marL="0" indent="0">
              <a:buNone/>
            </a:pPr>
            <a:r>
              <a:rPr lang="en-US" dirty="0">
                <a:solidFill>
                  <a:schemeClr val="bg1"/>
                </a:solidFill>
              </a:rPr>
              <a:t>The degree of chemiluminescence (signal) corresponds to the amount of target protein/antibody present.</a:t>
            </a:r>
          </a:p>
        </p:txBody>
      </p:sp>
    </p:spTree>
    <p:extLst>
      <p:ext uri="{BB962C8B-B14F-4D97-AF65-F5344CB8AC3E}">
        <p14:creationId xmlns:p14="http://schemas.microsoft.com/office/powerpoint/2010/main" val="353298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1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1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nvGrpSpPr>
          <p:cNvPr id="5" name="Group 4">
            <a:extLst>
              <a:ext uri="{FF2B5EF4-FFF2-40B4-BE49-F238E27FC236}">
                <a16:creationId xmlns:a16="http://schemas.microsoft.com/office/drawing/2014/main" id="{CA38B664-9AF4-F267-76AB-4CAD702ED599}"/>
              </a:ext>
            </a:extLst>
          </p:cNvPr>
          <p:cNvGrpSpPr/>
          <p:nvPr/>
        </p:nvGrpSpPr>
        <p:grpSpPr>
          <a:xfrm>
            <a:off x="949574" y="447261"/>
            <a:ext cx="11412552" cy="5033185"/>
            <a:chOff x="990407" y="912407"/>
            <a:chExt cx="11412552" cy="5033185"/>
          </a:xfrm>
        </p:grpSpPr>
        <p:grpSp>
          <p:nvGrpSpPr>
            <p:cNvPr id="6" name="Group 5">
              <a:extLst>
                <a:ext uri="{FF2B5EF4-FFF2-40B4-BE49-F238E27FC236}">
                  <a16:creationId xmlns:a16="http://schemas.microsoft.com/office/drawing/2014/main" id="{F5EE92D6-E63C-CB38-A900-6D09F30E2DFC}"/>
                </a:ext>
              </a:extLst>
            </p:cNvPr>
            <p:cNvGrpSpPr/>
            <p:nvPr/>
          </p:nvGrpSpPr>
          <p:grpSpPr>
            <a:xfrm>
              <a:off x="990407" y="912407"/>
              <a:ext cx="9316659" cy="5033185"/>
              <a:chOff x="1387010" y="749651"/>
              <a:chExt cx="9316659" cy="5033185"/>
            </a:xfrm>
          </p:grpSpPr>
          <p:grpSp>
            <p:nvGrpSpPr>
              <p:cNvPr id="9" name="Group 8">
                <a:extLst>
                  <a:ext uri="{FF2B5EF4-FFF2-40B4-BE49-F238E27FC236}">
                    <a16:creationId xmlns:a16="http://schemas.microsoft.com/office/drawing/2014/main" id="{39BB953B-49AD-C3F5-535E-978CAEF620A5}"/>
                  </a:ext>
                </a:extLst>
              </p:cNvPr>
              <p:cNvGrpSpPr/>
              <p:nvPr/>
            </p:nvGrpSpPr>
            <p:grpSpPr>
              <a:xfrm>
                <a:off x="5484865" y="749651"/>
                <a:ext cx="5218804" cy="5033185"/>
                <a:chOff x="5713462" y="749651"/>
                <a:chExt cx="5218804" cy="5033185"/>
              </a:xfrm>
            </p:grpSpPr>
            <p:grpSp>
              <p:nvGrpSpPr>
                <p:cNvPr id="15" name="Group 14">
                  <a:extLst>
                    <a:ext uri="{FF2B5EF4-FFF2-40B4-BE49-F238E27FC236}">
                      <a16:creationId xmlns:a16="http://schemas.microsoft.com/office/drawing/2014/main" id="{0663C2E9-C639-BF4F-1E67-537CF3682C18}"/>
                    </a:ext>
                  </a:extLst>
                </p:cNvPr>
                <p:cNvGrpSpPr/>
                <p:nvPr/>
              </p:nvGrpSpPr>
              <p:grpSpPr>
                <a:xfrm>
                  <a:off x="5713462" y="749651"/>
                  <a:ext cx="5218804" cy="4801343"/>
                  <a:chOff x="4061410" y="2357324"/>
                  <a:chExt cx="4379690" cy="4029353"/>
                </a:xfrm>
              </p:grpSpPr>
              <p:grpSp>
                <p:nvGrpSpPr>
                  <p:cNvPr id="17" name="Group 16">
                    <a:extLst>
                      <a:ext uri="{FF2B5EF4-FFF2-40B4-BE49-F238E27FC236}">
                        <a16:creationId xmlns:a16="http://schemas.microsoft.com/office/drawing/2014/main" id="{F8ADB2E7-10A1-E4FA-2F60-8B5DC3DDC7A4}"/>
                      </a:ext>
                    </a:extLst>
                  </p:cNvPr>
                  <p:cNvGrpSpPr/>
                  <p:nvPr/>
                </p:nvGrpSpPr>
                <p:grpSpPr>
                  <a:xfrm>
                    <a:off x="4168155" y="2406878"/>
                    <a:ext cx="4165321" cy="3979799"/>
                    <a:chOff x="4168155" y="2406878"/>
                    <a:chExt cx="4165321" cy="3979799"/>
                  </a:xfrm>
                </p:grpSpPr>
                <p:pic>
                  <p:nvPicPr>
                    <p:cNvPr id="21" name="Picture 20" descr="A picture containing indoor, dark, light, lit&#10;&#10;Description automatically generated">
                      <a:extLst>
                        <a:ext uri="{FF2B5EF4-FFF2-40B4-BE49-F238E27FC236}">
                          <a16:creationId xmlns:a16="http://schemas.microsoft.com/office/drawing/2014/main" id="{BC522FE4-6C69-B47D-936C-1E7B423A5664}"/>
                        </a:ext>
                      </a:extLst>
                    </p:cNvPr>
                    <p:cNvPicPr>
                      <a:picLocks noChangeAspect="1"/>
                    </p:cNvPicPr>
                    <p:nvPr/>
                  </p:nvPicPr>
                  <p:blipFill rotWithShape="1">
                    <a:blip r:embed="rId3">
                      <a:extLst>
                        <a:ext uri="{28A0092B-C50C-407E-A947-70E740481C1C}">
                          <a14:useLocalDpi xmlns:a14="http://schemas.microsoft.com/office/drawing/2010/main" val="0"/>
                        </a:ext>
                      </a:extLst>
                    </a:blip>
                    <a:srcRect l="26100" t="16996" r="40206" b="18996"/>
                    <a:stretch/>
                  </p:blipFill>
                  <p:spPr>
                    <a:xfrm rot="21403681">
                      <a:off x="4168155" y="2570051"/>
                      <a:ext cx="2666874" cy="3816626"/>
                    </a:xfrm>
                    <a:prstGeom prst="rect">
                      <a:avLst/>
                    </a:prstGeom>
                  </p:spPr>
                </p:pic>
                <p:pic>
                  <p:nvPicPr>
                    <p:cNvPr id="22" name="Picture 21" descr="A picture containing indoor, dark, light, lit&#10;&#10;Description automatically generated">
                      <a:extLst>
                        <a:ext uri="{FF2B5EF4-FFF2-40B4-BE49-F238E27FC236}">
                          <a16:creationId xmlns:a16="http://schemas.microsoft.com/office/drawing/2014/main" id="{6218F30D-0E9A-AC5A-0328-5EB6DA0A0B81}"/>
                        </a:ext>
                      </a:extLst>
                    </p:cNvPr>
                    <p:cNvPicPr>
                      <a:picLocks noChangeAspect="1"/>
                    </p:cNvPicPr>
                    <p:nvPr/>
                  </p:nvPicPr>
                  <p:blipFill rotWithShape="1">
                    <a:blip r:embed="rId3">
                      <a:extLst>
                        <a:ext uri="{28A0092B-C50C-407E-A947-70E740481C1C}">
                          <a14:useLocalDpi xmlns:a14="http://schemas.microsoft.com/office/drawing/2010/main" val="0"/>
                        </a:ext>
                      </a:extLst>
                    </a:blip>
                    <a:srcRect l="58895" t="16996" r="21036" b="18996"/>
                    <a:stretch/>
                  </p:blipFill>
                  <p:spPr>
                    <a:xfrm rot="21403681">
                      <a:off x="6744879" y="2406878"/>
                      <a:ext cx="1588597" cy="3816626"/>
                    </a:xfrm>
                    <a:prstGeom prst="rect">
                      <a:avLst/>
                    </a:prstGeom>
                  </p:spPr>
                </p:pic>
              </p:grpSp>
              <p:grpSp>
                <p:nvGrpSpPr>
                  <p:cNvPr id="18" name="Group 17">
                    <a:extLst>
                      <a:ext uri="{FF2B5EF4-FFF2-40B4-BE49-F238E27FC236}">
                        <a16:creationId xmlns:a16="http://schemas.microsoft.com/office/drawing/2014/main" id="{06D58E7F-6B56-7914-16AA-5AC39C1AA71F}"/>
                      </a:ext>
                    </a:extLst>
                  </p:cNvPr>
                  <p:cNvGrpSpPr/>
                  <p:nvPr/>
                </p:nvGrpSpPr>
                <p:grpSpPr>
                  <a:xfrm>
                    <a:off x="4061410" y="2357324"/>
                    <a:ext cx="4379690" cy="3858701"/>
                    <a:chOff x="4061410" y="2357324"/>
                    <a:chExt cx="4379690" cy="3858701"/>
                  </a:xfrm>
                </p:grpSpPr>
                <p:sp>
                  <p:nvSpPr>
                    <p:cNvPr id="19" name="Rectangle 18">
                      <a:extLst>
                        <a:ext uri="{FF2B5EF4-FFF2-40B4-BE49-F238E27FC236}">
                          <a16:creationId xmlns:a16="http://schemas.microsoft.com/office/drawing/2014/main" id="{3BA4A0CB-A0F2-105E-D4D9-6356E2FC2A0D}"/>
                        </a:ext>
                      </a:extLst>
                    </p:cNvPr>
                    <p:cNvSpPr/>
                    <p:nvPr/>
                  </p:nvSpPr>
                  <p:spPr>
                    <a:xfrm>
                      <a:off x="4061410" y="2357324"/>
                      <a:ext cx="4171172" cy="3853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0" name="Rectangle 19">
                      <a:extLst>
                        <a:ext uri="{FF2B5EF4-FFF2-40B4-BE49-F238E27FC236}">
                          <a16:creationId xmlns:a16="http://schemas.microsoft.com/office/drawing/2014/main" id="{122B28A5-67A9-69BF-AAA8-B913D9476561}"/>
                        </a:ext>
                      </a:extLst>
                    </p:cNvPr>
                    <p:cNvSpPr/>
                    <p:nvPr/>
                  </p:nvSpPr>
                  <p:spPr>
                    <a:xfrm>
                      <a:off x="8229273" y="2648117"/>
                      <a:ext cx="211827" cy="35679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Rectangle 15">
                  <a:extLst>
                    <a:ext uri="{FF2B5EF4-FFF2-40B4-BE49-F238E27FC236}">
                      <a16:creationId xmlns:a16="http://schemas.microsoft.com/office/drawing/2014/main" id="{0402BC71-B6D8-E66A-4DDE-AF5DE6E4E7AB}"/>
                    </a:ext>
                  </a:extLst>
                </p:cNvPr>
                <p:cNvSpPr/>
                <p:nvPr/>
              </p:nvSpPr>
              <p:spPr>
                <a:xfrm>
                  <a:off x="5835724" y="5347645"/>
                  <a:ext cx="4970336" cy="4351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nvGrpSpPr>
              <p:cNvPr id="10" name="Group 9">
                <a:extLst>
                  <a:ext uri="{FF2B5EF4-FFF2-40B4-BE49-F238E27FC236}">
                    <a16:creationId xmlns:a16="http://schemas.microsoft.com/office/drawing/2014/main" id="{C09D8202-FAFD-1A25-FBB5-88B1451B033D}"/>
                  </a:ext>
                </a:extLst>
              </p:cNvPr>
              <p:cNvGrpSpPr/>
              <p:nvPr/>
            </p:nvGrpSpPr>
            <p:grpSpPr>
              <a:xfrm>
                <a:off x="1387010" y="1209465"/>
                <a:ext cx="4785191" cy="4138789"/>
                <a:chOff x="3691582" y="2603455"/>
                <a:chExt cx="3965129" cy="3429504"/>
              </a:xfrm>
            </p:grpSpPr>
            <p:pic>
              <p:nvPicPr>
                <p:cNvPr id="11" name="Picture 10" descr="A picture containing dark, light&#10;&#10;Description automatically generated">
                  <a:extLst>
                    <a:ext uri="{FF2B5EF4-FFF2-40B4-BE49-F238E27FC236}">
                      <a16:creationId xmlns:a16="http://schemas.microsoft.com/office/drawing/2014/main" id="{FC48ED76-CA6A-953B-37A7-515D2535E451}"/>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25723" t="18663" r="24263" b="23829"/>
                <a:stretch/>
              </p:blipFill>
              <p:spPr>
                <a:xfrm>
                  <a:off x="3697963" y="2603455"/>
                  <a:ext cx="3958748" cy="3429000"/>
                </a:xfrm>
                <a:prstGeom prst="rect">
                  <a:avLst/>
                </a:prstGeom>
              </p:spPr>
            </p:pic>
            <p:pic>
              <p:nvPicPr>
                <p:cNvPr id="12" name="Picture 11" descr="Chart&#10;&#10;Description automatically generated">
                  <a:extLst>
                    <a:ext uri="{FF2B5EF4-FFF2-40B4-BE49-F238E27FC236}">
                      <a16:creationId xmlns:a16="http://schemas.microsoft.com/office/drawing/2014/main" id="{AB47CB70-141C-8210-A287-346DFA8C849C}"/>
                    </a:ext>
                  </a:extLst>
                </p:cNvPr>
                <p:cNvPicPr>
                  <a:picLocks noChangeAspect="1"/>
                </p:cNvPicPr>
                <p:nvPr/>
              </p:nvPicPr>
              <p:blipFill rotWithShape="1">
                <a:blip r:embed="rId6">
                  <a:extLst>
                    <a:ext uri="{28A0092B-C50C-407E-A947-70E740481C1C}">
                      <a14:useLocalDpi xmlns:a14="http://schemas.microsoft.com/office/drawing/2010/main" val="0"/>
                    </a:ext>
                  </a:extLst>
                </a:blip>
                <a:srcRect l="29404" t="6672" r="48305" b="30703"/>
                <a:stretch/>
              </p:blipFill>
              <p:spPr>
                <a:xfrm>
                  <a:off x="3691582" y="2917799"/>
                  <a:ext cx="464354" cy="2281060"/>
                </a:xfrm>
                <a:prstGeom prst="rect">
                  <a:avLst/>
                </a:prstGeom>
              </p:spPr>
            </p:pic>
            <p:pic>
              <p:nvPicPr>
                <p:cNvPr id="13" name="Picture 12" descr="A picture containing dark, light&#10;&#10;Description automatically generated">
                  <a:extLst>
                    <a:ext uri="{FF2B5EF4-FFF2-40B4-BE49-F238E27FC236}">
                      <a16:creationId xmlns:a16="http://schemas.microsoft.com/office/drawing/2014/main" id="{F84B4AE8-30A9-187E-B718-985E242A10F2}"/>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49532" t="18663" r="22866" b="23829"/>
                <a:stretch/>
              </p:blipFill>
              <p:spPr>
                <a:xfrm>
                  <a:off x="5408815" y="2603959"/>
                  <a:ext cx="2184753" cy="3429000"/>
                </a:xfrm>
                <a:prstGeom prst="rect">
                  <a:avLst/>
                </a:prstGeom>
              </p:spPr>
            </p:pic>
            <p:pic>
              <p:nvPicPr>
                <p:cNvPr id="14" name="Picture 13" descr="A picture containing dark, light&#10;&#10;Description automatically generated">
                  <a:extLst>
                    <a:ext uri="{FF2B5EF4-FFF2-40B4-BE49-F238E27FC236}">
                      <a16:creationId xmlns:a16="http://schemas.microsoft.com/office/drawing/2014/main" id="{D0645E39-AD33-76F7-F06B-F909A9A8C98C}"/>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57642" t="18663" r="21235" b="23829"/>
                <a:stretch/>
              </p:blipFill>
              <p:spPr>
                <a:xfrm>
                  <a:off x="5984694" y="2603455"/>
                  <a:ext cx="1672017" cy="3429000"/>
                </a:xfrm>
                <a:prstGeom prst="rect">
                  <a:avLst/>
                </a:prstGeom>
              </p:spPr>
            </p:pic>
          </p:grpSp>
        </p:grpSp>
        <p:sp>
          <p:nvSpPr>
            <p:cNvPr id="7" name="TextBox 6">
              <a:extLst>
                <a:ext uri="{FF2B5EF4-FFF2-40B4-BE49-F238E27FC236}">
                  <a16:creationId xmlns:a16="http://schemas.microsoft.com/office/drawing/2014/main" id="{2A8E4F80-F204-C9A1-DD97-2CA3E1B0C095}"/>
                </a:ext>
              </a:extLst>
            </p:cNvPr>
            <p:cNvSpPr txBox="1"/>
            <p:nvPr/>
          </p:nvSpPr>
          <p:spPr>
            <a:xfrm>
              <a:off x="1816336" y="4772074"/>
              <a:ext cx="8292655" cy="369332"/>
            </a:xfrm>
            <a:prstGeom prst="rect">
              <a:avLst/>
            </a:prstGeom>
            <a:noFill/>
          </p:spPr>
          <p:txBody>
            <a:bodyPr wrap="none" rtlCol="0">
              <a:spAutoFit/>
            </a:bodyPr>
            <a:lstStyle/>
            <a:p>
              <a:r>
                <a:rPr lang="en-US" dirty="0">
                  <a:solidFill>
                    <a:schemeClr val="bg1"/>
                  </a:solidFill>
                  <a:latin typeface="Trebuchet MS" panose="020B0603020202020204" pitchFamily="34" charset="0"/>
                </a:rPr>
                <a:t>1           2        3         4          5                 6           7          8         9          10</a:t>
              </a:r>
            </a:p>
          </p:txBody>
        </p:sp>
        <p:sp>
          <p:nvSpPr>
            <p:cNvPr id="8" name="TextBox 7">
              <a:extLst>
                <a:ext uri="{FF2B5EF4-FFF2-40B4-BE49-F238E27FC236}">
                  <a16:creationId xmlns:a16="http://schemas.microsoft.com/office/drawing/2014/main" id="{0A74EDD0-0B82-9CDB-C37B-D149CD03C7D3}"/>
                </a:ext>
              </a:extLst>
            </p:cNvPr>
            <p:cNvSpPr txBox="1"/>
            <p:nvPr/>
          </p:nvSpPr>
          <p:spPr>
            <a:xfrm>
              <a:off x="10050980" y="1576364"/>
              <a:ext cx="2351979" cy="2893100"/>
            </a:xfrm>
            <a:prstGeom prst="rect">
              <a:avLst/>
            </a:prstGeom>
            <a:noFill/>
          </p:spPr>
          <p:txBody>
            <a:bodyPr wrap="square" rtlCol="0">
              <a:spAutoFit/>
            </a:bodyPr>
            <a:lstStyle/>
            <a:p>
              <a:pPr marL="171450" indent="-171450">
                <a:buFont typeface="Wingdings" panose="05000000000000000000" pitchFamily="2" charset="2"/>
                <a:buChar char="ß"/>
              </a:pPr>
              <a:r>
                <a:rPr lang="en-US" sz="1400" dirty="0">
                  <a:solidFill>
                    <a:schemeClr val="tx1">
                      <a:lumMod val="75000"/>
                      <a:lumOff val="25000"/>
                    </a:schemeClr>
                  </a:solidFill>
                  <a:latin typeface="Trebuchet MS" panose="020B0603020202020204" pitchFamily="34" charset="0"/>
                </a:rPr>
                <a:t>Spike (&gt;170 </a:t>
              </a:r>
              <a:r>
                <a:rPr lang="en-US" sz="1400" dirty="0" err="1">
                  <a:solidFill>
                    <a:schemeClr val="tx1">
                      <a:lumMod val="75000"/>
                      <a:lumOff val="25000"/>
                    </a:schemeClr>
                  </a:solidFill>
                  <a:latin typeface="Trebuchet MS" panose="020B0603020202020204" pitchFamily="34" charset="0"/>
                </a:rPr>
                <a:t>kDa</a:t>
              </a:r>
              <a:r>
                <a:rPr lang="en-US" sz="1400" dirty="0">
                  <a:solidFill>
                    <a:schemeClr val="tx1">
                      <a:lumMod val="75000"/>
                      <a:lumOff val="25000"/>
                    </a:schemeClr>
                  </a:solidFill>
                  <a:latin typeface="Trebuchet MS" panose="020B0603020202020204" pitchFamily="34" charset="0"/>
                </a:rPr>
                <a:t>)</a:t>
              </a:r>
            </a:p>
            <a:p>
              <a:pPr marL="171450" indent="-171450">
                <a:buFont typeface="Wingdings" panose="05000000000000000000" pitchFamily="2" charset="2"/>
                <a:buChar char="ß"/>
              </a:pPr>
              <a:endParaRPr lang="en-US" sz="1400" dirty="0">
                <a:solidFill>
                  <a:schemeClr val="tx1">
                    <a:lumMod val="75000"/>
                    <a:lumOff val="25000"/>
                  </a:schemeClr>
                </a:solidFill>
                <a:latin typeface="Trebuchet MS" panose="020B0603020202020204" pitchFamily="34" charset="0"/>
              </a:endParaRPr>
            </a:p>
            <a:p>
              <a:endParaRPr lang="en-US" sz="1400" dirty="0">
                <a:solidFill>
                  <a:schemeClr val="tx1">
                    <a:lumMod val="75000"/>
                    <a:lumOff val="25000"/>
                  </a:schemeClr>
                </a:solidFill>
                <a:latin typeface="Trebuchet MS" panose="020B0603020202020204" pitchFamily="34" charset="0"/>
              </a:endParaRPr>
            </a:p>
            <a:p>
              <a:endParaRPr lang="en-US" sz="1400" dirty="0">
                <a:solidFill>
                  <a:schemeClr val="tx1">
                    <a:lumMod val="75000"/>
                    <a:lumOff val="25000"/>
                  </a:schemeClr>
                </a:solidFill>
                <a:latin typeface="Trebuchet MS" panose="020B0603020202020204" pitchFamily="34" charset="0"/>
              </a:endParaRPr>
            </a:p>
            <a:p>
              <a:pPr marL="171450" indent="-171450">
                <a:buFont typeface="Wingdings" panose="05000000000000000000" pitchFamily="2" charset="2"/>
                <a:buChar char="ß"/>
              </a:pPr>
              <a:r>
                <a:rPr lang="en-US" sz="1400" dirty="0">
                  <a:solidFill>
                    <a:schemeClr val="tx1">
                      <a:lumMod val="75000"/>
                      <a:lumOff val="25000"/>
                    </a:schemeClr>
                  </a:solidFill>
                  <a:latin typeface="Trebuchet MS" panose="020B0603020202020204" pitchFamily="34" charset="0"/>
                </a:rPr>
                <a:t>??? (~72 </a:t>
              </a:r>
              <a:r>
                <a:rPr lang="en-US" sz="1400" dirty="0" err="1">
                  <a:solidFill>
                    <a:schemeClr val="tx1">
                      <a:lumMod val="75000"/>
                      <a:lumOff val="25000"/>
                    </a:schemeClr>
                  </a:solidFill>
                  <a:latin typeface="Trebuchet MS" panose="020B0603020202020204" pitchFamily="34" charset="0"/>
                </a:rPr>
                <a:t>kDa</a:t>
              </a:r>
              <a:r>
                <a:rPr lang="en-US" sz="1400" dirty="0">
                  <a:solidFill>
                    <a:schemeClr val="tx1">
                      <a:lumMod val="75000"/>
                      <a:lumOff val="25000"/>
                    </a:schemeClr>
                  </a:solidFill>
                  <a:latin typeface="Trebuchet MS" panose="020B0603020202020204" pitchFamily="34" charset="0"/>
                </a:rPr>
                <a:t>)</a:t>
              </a:r>
            </a:p>
            <a:p>
              <a:endParaRPr lang="en-US" sz="1400" dirty="0">
                <a:solidFill>
                  <a:schemeClr val="tx1">
                    <a:lumMod val="75000"/>
                    <a:lumOff val="25000"/>
                  </a:schemeClr>
                </a:solidFill>
                <a:latin typeface="Trebuchet MS" panose="020B0603020202020204" pitchFamily="34" charset="0"/>
              </a:endParaRPr>
            </a:p>
            <a:p>
              <a:endParaRPr lang="en-US" sz="1400" dirty="0">
                <a:solidFill>
                  <a:schemeClr val="tx1">
                    <a:lumMod val="75000"/>
                    <a:lumOff val="25000"/>
                  </a:schemeClr>
                </a:solidFill>
                <a:latin typeface="Trebuchet MS" panose="020B0603020202020204" pitchFamily="34" charset="0"/>
              </a:endParaRPr>
            </a:p>
            <a:p>
              <a:pPr marL="171450" indent="-171450">
                <a:buFont typeface="Wingdings" panose="05000000000000000000" pitchFamily="2" charset="2"/>
                <a:buChar char="ß"/>
              </a:pPr>
              <a:r>
                <a:rPr lang="en-US" sz="1400" dirty="0">
                  <a:solidFill>
                    <a:schemeClr val="tx1">
                      <a:lumMod val="75000"/>
                      <a:lumOff val="25000"/>
                    </a:schemeClr>
                  </a:solidFill>
                  <a:latin typeface="Trebuchet MS" panose="020B0603020202020204" pitchFamily="34" charset="0"/>
                </a:rPr>
                <a:t>Nucleocapsid (~55 </a:t>
              </a:r>
              <a:r>
                <a:rPr lang="en-US" sz="1400" dirty="0" err="1">
                  <a:solidFill>
                    <a:schemeClr val="tx1">
                      <a:lumMod val="75000"/>
                      <a:lumOff val="25000"/>
                    </a:schemeClr>
                  </a:solidFill>
                  <a:latin typeface="Trebuchet MS" panose="020B0603020202020204" pitchFamily="34" charset="0"/>
                </a:rPr>
                <a:t>kDa</a:t>
              </a:r>
              <a:r>
                <a:rPr lang="en-US" sz="1400" dirty="0">
                  <a:solidFill>
                    <a:schemeClr val="tx1">
                      <a:lumMod val="75000"/>
                      <a:lumOff val="25000"/>
                    </a:schemeClr>
                  </a:solidFill>
                  <a:latin typeface="Trebuchet MS" panose="020B0603020202020204" pitchFamily="34" charset="0"/>
                </a:rPr>
                <a:t>)</a:t>
              </a:r>
            </a:p>
            <a:p>
              <a:endParaRPr lang="en-US" sz="1400" dirty="0">
                <a:solidFill>
                  <a:schemeClr val="tx1">
                    <a:lumMod val="75000"/>
                    <a:lumOff val="25000"/>
                  </a:schemeClr>
                </a:solidFill>
                <a:latin typeface="Trebuchet MS" panose="020B0603020202020204" pitchFamily="34" charset="0"/>
              </a:endParaRPr>
            </a:p>
            <a:p>
              <a:endParaRPr lang="en-US" sz="1400" dirty="0">
                <a:solidFill>
                  <a:schemeClr val="tx1">
                    <a:lumMod val="75000"/>
                    <a:lumOff val="25000"/>
                  </a:schemeClr>
                </a:solidFill>
                <a:latin typeface="Trebuchet MS" panose="020B0603020202020204" pitchFamily="34" charset="0"/>
              </a:endParaRPr>
            </a:p>
            <a:p>
              <a:r>
                <a:rPr lang="en-US" sz="2800" dirty="0">
                  <a:solidFill>
                    <a:schemeClr val="tx1">
                      <a:lumMod val="75000"/>
                      <a:lumOff val="25000"/>
                    </a:schemeClr>
                  </a:solidFill>
                  <a:latin typeface="Trebuchet MS" panose="020B0603020202020204" pitchFamily="34" charset="0"/>
                </a:rPr>
                <a:t>]</a:t>
              </a:r>
              <a:r>
                <a:rPr lang="en-US" sz="1400" dirty="0">
                  <a:solidFill>
                    <a:schemeClr val="tx1">
                      <a:lumMod val="75000"/>
                      <a:lumOff val="25000"/>
                    </a:schemeClr>
                  </a:solidFill>
                  <a:latin typeface="Trebuchet MS" panose="020B0603020202020204" pitchFamily="34" charset="0"/>
                </a:rPr>
                <a:t>M-protein (~26-34 </a:t>
              </a:r>
              <a:r>
                <a:rPr lang="en-US" sz="1400" dirty="0" err="1">
                  <a:solidFill>
                    <a:schemeClr val="tx1">
                      <a:lumMod val="75000"/>
                      <a:lumOff val="25000"/>
                    </a:schemeClr>
                  </a:solidFill>
                  <a:latin typeface="Trebuchet MS" panose="020B0603020202020204" pitchFamily="34" charset="0"/>
                </a:rPr>
                <a:t>kDa</a:t>
              </a:r>
              <a:r>
                <a:rPr lang="en-US" sz="1400" dirty="0">
                  <a:solidFill>
                    <a:schemeClr val="tx1">
                      <a:lumMod val="75000"/>
                      <a:lumOff val="25000"/>
                    </a:schemeClr>
                  </a:solidFill>
                  <a:latin typeface="Trebuchet MS" panose="020B0603020202020204" pitchFamily="34" charset="0"/>
                </a:rPr>
                <a:t>)</a:t>
              </a:r>
            </a:p>
            <a:p>
              <a:r>
                <a:rPr lang="en-US" sz="1400" dirty="0">
                  <a:solidFill>
                    <a:schemeClr val="tx1">
                      <a:lumMod val="75000"/>
                      <a:lumOff val="25000"/>
                    </a:schemeClr>
                  </a:solidFill>
                  <a:latin typeface="Trebuchet MS" panose="020B0603020202020204" pitchFamily="34" charset="0"/>
                  <a:sym typeface="Wingdings" panose="05000000000000000000" pitchFamily="2" charset="2"/>
                </a:rPr>
                <a:t> E-protein (~18 </a:t>
              </a:r>
              <a:r>
                <a:rPr lang="en-US" sz="1400" dirty="0" err="1">
                  <a:solidFill>
                    <a:schemeClr val="tx1">
                      <a:lumMod val="75000"/>
                      <a:lumOff val="25000"/>
                    </a:schemeClr>
                  </a:solidFill>
                  <a:latin typeface="Trebuchet MS" panose="020B0603020202020204" pitchFamily="34" charset="0"/>
                  <a:sym typeface="Wingdings" panose="05000000000000000000" pitchFamily="2" charset="2"/>
                </a:rPr>
                <a:t>kDa</a:t>
              </a:r>
              <a:r>
                <a:rPr lang="en-US" sz="1400" dirty="0">
                  <a:solidFill>
                    <a:schemeClr val="tx1">
                      <a:lumMod val="75000"/>
                      <a:lumOff val="25000"/>
                    </a:schemeClr>
                  </a:solidFill>
                  <a:latin typeface="Trebuchet MS" panose="020B0603020202020204" pitchFamily="34" charset="0"/>
                  <a:sym typeface="Wingdings" panose="05000000000000000000" pitchFamily="2" charset="2"/>
                </a:rPr>
                <a:t>)</a:t>
              </a:r>
              <a:endParaRPr lang="en-US" sz="1400" dirty="0">
                <a:solidFill>
                  <a:schemeClr val="tx1">
                    <a:lumMod val="75000"/>
                    <a:lumOff val="25000"/>
                  </a:schemeClr>
                </a:solidFill>
                <a:latin typeface="Trebuchet MS" panose="020B0603020202020204" pitchFamily="34" charset="0"/>
              </a:endParaRPr>
            </a:p>
          </p:txBody>
        </p:sp>
      </p:grpSp>
      <p:sp>
        <p:nvSpPr>
          <p:cNvPr id="25" name="TextBox 24">
            <a:extLst>
              <a:ext uri="{FF2B5EF4-FFF2-40B4-BE49-F238E27FC236}">
                <a16:creationId xmlns:a16="http://schemas.microsoft.com/office/drawing/2014/main" id="{E0613345-C35E-4D4E-FF55-5F20BFFB134C}"/>
              </a:ext>
            </a:extLst>
          </p:cNvPr>
          <p:cNvSpPr txBox="1"/>
          <p:nvPr/>
        </p:nvSpPr>
        <p:spPr>
          <a:xfrm>
            <a:off x="377682" y="330258"/>
            <a:ext cx="6097656" cy="369332"/>
          </a:xfrm>
          <a:prstGeom prst="rect">
            <a:avLst/>
          </a:prstGeom>
          <a:solidFill>
            <a:schemeClr val="bg1"/>
          </a:solidFill>
        </p:spPr>
        <p:txBody>
          <a:bodyPr wrap="square">
            <a:spAutoFit/>
          </a:bodyPr>
          <a:lstStyle/>
          <a:p>
            <a:r>
              <a:rPr lang="en-US" sz="1800" b="1" dirty="0">
                <a:solidFill>
                  <a:schemeClr val="tx1">
                    <a:lumMod val="75000"/>
                    <a:lumOff val="25000"/>
                  </a:schemeClr>
                </a:solidFill>
                <a:latin typeface="Trebuchet MS" panose="020B0603020202020204" pitchFamily="34" charset="0"/>
              </a:rPr>
              <a:t>Western Blot 6/29/22 – FECV vs. FIPV Serum</a:t>
            </a:r>
          </a:p>
        </p:txBody>
      </p:sp>
      <p:sp>
        <p:nvSpPr>
          <p:cNvPr id="32" name="Left Bracket 31">
            <a:extLst>
              <a:ext uri="{FF2B5EF4-FFF2-40B4-BE49-F238E27FC236}">
                <a16:creationId xmlns:a16="http://schemas.microsoft.com/office/drawing/2014/main" id="{FBAC38D6-F421-15B3-AC13-F3E7D0EC3B34}"/>
              </a:ext>
            </a:extLst>
          </p:cNvPr>
          <p:cNvSpPr/>
          <p:nvPr/>
        </p:nvSpPr>
        <p:spPr>
          <a:xfrm rot="16200000">
            <a:off x="2261171" y="4028439"/>
            <a:ext cx="369332" cy="2484391"/>
          </a:xfrm>
          <a:prstGeom prst="leftBracket">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Left Bracket 32">
            <a:extLst>
              <a:ext uri="{FF2B5EF4-FFF2-40B4-BE49-F238E27FC236}">
                <a16:creationId xmlns:a16="http://schemas.microsoft.com/office/drawing/2014/main" id="{184A983C-1EB2-B848-F504-5ED9CC9B3E6D}"/>
              </a:ext>
            </a:extLst>
          </p:cNvPr>
          <p:cNvSpPr/>
          <p:nvPr/>
        </p:nvSpPr>
        <p:spPr>
          <a:xfrm rot="16200000">
            <a:off x="4985152" y="3796521"/>
            <a:ext cx="369332" cy="2939048"/>
          </a:xfrm>
          <a:prstGeom prst="leftBracket">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Left Bracket 33">
            <a:extLst>
              <a:ext uri="{FF2B5EF4-FFF2-40B4-BE49-F238E27FC236}">
                <a16:creationId xmlns:a16="http://schemas.microsoft.com/office/drawing/2014/main" id="{58A9F82B-75E9-FBB5-3A1E-52EBEEB9DA94}"/>
              </a:ext>
            </a:extLst>
          </p:cNvPr>
          <p:cNvSpPr/>
          <p:nvPr/>
        </p:nvSpPr>
        <p:spPr>
          <a:xfrm rot="16200000">
            <a:off x="7323829" y="4403852"/>
            <a:ext cx="369332" cy="1722213"/>
          </a:xfrm>
          <a:prstGeom prst="leftBracket">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Left Bracket 34">
            <a:extLst>
              <a:ext uri="{FF2B5EF4-FFF2-40B4-BE49-F238E27FC236}">
                <a16:creationId xmlns:a16="http://schemas.microsoft.com/office/drawing/2014/main" id="{4AE4B4CB-0025-C258-519E-944CDEEB6BDC}"/>
              </a:ext>
            </a:extLst>
          </p:cNvPr>
          <p:cNvSpPr/>
          <p:nvPr/>
        </p:nvSpPr>
        <p:spPr>
          <a:xfrm rot="16200000">
            <a:off x="8553988" y="4909012"/>
            <a:ext cx="369332" cy="708462"/>
          </a:xfrm>
          <a:prstGeom prst="leftBracket">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Left Bracket 35">
            <a:extLst>
              <a:ext uri="{FF2B5EF4-FFF2-40B4-BE49-F238E27FC236}">
                <a16:creationId xmlns:a16="http://schemas.microsoft.com/office/drawing/2014/main" id="{FC8038F4-297D-0286-F787-7F76F5E83EEB}"/>
              </a:ext>
            </a:extLst>
          </p:cNvPr>
          <p:cNvSpPr/>
          <p:nvPr/>
        </p:nvSpPr>
        <p:spPr>
          <a:xfrm rot="16200000">
            <a:off x="9374119" y="4811488"/>
            <a:ext cx="369332" cy="902723"/>
          </a:xfrm>
          <a:prstGeom prst="leftBracket">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8" name="Group 37">
            <a:extLst>
              <a:ext uri="{FF2B5EF4-FFF2-40B4-BE49-F238E27FC236}">
                <a16:creationId xmlns:a16="http://schemas.microsoft.com/office/drawing/2014/main" id="{C8E5E510-8CEF-4A17-0803-721EA9C447AF}"/>
              </a:ext>
            </a:extLst>
          </p:cNvPr>
          <p:cNvGrpSpPr/>
          <p:nvPr/>
        </p:nvGrpSpPr>
        <p:grpSpPr>
          <a:xfrm>
            <a:off x="1811106" y="5447735"/>
            <a:ext cx="9666059" cy="616497"/>
            <a:chOff x="1811106" y="5447735"/>
            <a:chExt cx="9666059" cy="616497"/>
          </a:xfrm>
        </p:grpSpPr>
        <p:sp>
          <p:nvSpPr>
            <p:cNvPr id="23" name="TextBox 22">
              <a:extLst>
                <a:ext uri="{FF2B5EF4-FFF2-40B4-BE49-F238E27FC236}">
                  <a16:creationId xmlns:a16="http://schemas.microsoft.com/office/drawing/2014/main" id="{F8EFFF93-977E-7012-5095-DF3B8F76644D}"/>
                </a:ext>
              </a:extLst>
            </p:cNvPr>
            <p:cNvSpPr txBox="1"/>
            <p:nvPr/>
          </p:nvSpPr>
          <p:spPr>
            <a:xfrm>
              <a:off x="1811106" y="5489451"/>
              <a:ext cx="1722212" cy="369332"/>
            </a:xfrm>
            <a:prstGeom prst="rect">
              <a:avLst/>
            </a:prstGeom>
            <a:noFill/>
          </p:spPr>
          <p:txBody>
            <a:bodyPr wrap="square" numCol="1">
              <a:spAutoFit/>
            </a:bodyPr>
            <a:lstStyle/>
            <a:p>
              <a:r>
                <a:rPr lang="en-US" dirty="0">
                  <a:solidFill>
                    <a:schemeClr val="tx1">
                      <a:lumMod val="75000"/>
                      <a:lumOff val="25000"/>
                    </a:schemeClr>
                  </a:solidFill>
                  <a:latin typeface="Trebuchet MS" panose="020B0603020202020204" pitchFamily="34" charset="0"/>
                </a:rPr>
                <a:t>FECV+</a:t>
              </a:r>
              <a:r>
                <a:rPr lang="en-US" sz="1800" dirty="0">
                  <a:solidFill>
                    <a:schemeClr val="tx1">
                      <a:lumMod val="75000"/>
                      <a:lumOff val="25000"/>
                    </a:schemeClr>
                  </a:solidFill>
                  <a:latin typeface="Trebuchet MS" panose="020B0603020202020204" pitchFamily="34" charset="0"/>
                </a:rPr>
                <a:t> serum</a:t>
              </a:r>
              <a:endParaRPr lang="en-US" dirty="0">
                <a:solidFill>
                  <a:schemeClr val="tx1">
                    <a:lumMod val="75000"/>
                    <a:lumOff val="25000"/>
                  </a:schemeClr>
                </a:solidFill>
                <a:latin typeface="Trebuchet MS" panose="020B0603020202020204" pitchFamily="34" charset="0"/>
              </a:endParaRPr>
            </a:p>
          </p:txBody>
        </p:sp>
        <p:sp>
          <p:nvSpPr>
            <p:cNvPr id="24" name="TextBox 23">
              <a:extLst>
                <a:ext uri="{FF2B5EF4-FFF2-40B4-BE49-F238E27FC236}">
                  <a16:creationId xmlns:a16="http://schemas.microsoft.com/office/drawing/2014/main" id="{F96D6B18-9CAB-FFA4-39DE-802C630AD173}"/>
                </a:ext>
              </a:extLst>
            </p:cNvPr>
            <p:cNvSpPr txBox="1"/>
            <p:nvPr/>
          </p:nvSpPr>
          <p:spPr>
            <a:xfrm>
              <a:off x="9360523" y="5449625"/>
              <a:ext cx="2116642" cy="369332"/>
            </a:xfrm>
            <a:prstGeom prst="rect">
              <a:avLst/>
            </a:prstGeom>
            <a:noFill/>
          </p:spPr>
          <p:txBody>
            <a:bodyPr wrap="square">
              <a:spAutoFit/>
            </a:bodyPr>
            <a:lstStyle/>
            <a:p>
              <a:r>
                <a:rPr lang="en-US" sz="1800" dirty="0">
                  <a:solidFill>
                    <a:schemeClr val="tx1">
                      <a:lumMod val="75000"/>
                      <a:lumOff val="25000"/>
                    </a:schemeClr>
                  </a:solidFill>
                  <a:latin typeface="Trebuchet MS" panose="020B0603020202020204" pitchFamily="34" charset="0"/>
                </a:rPr>
                <a:t>SPF cat serum</a:t>
              </a:r>
            </a:p>
          </p:txBody>
        </p:sp>
        <p:sp>
          <p:nvSpPr>
            <p:cNvPr id="26" name="TextBox 25">
              <a:extLst>
                <a:ext uri="{FF2B5EF4-FFF2-40B4-BE49-F238E27FC236}">
                  <a16:creationId xmlns:a16="http://schemas.microsoft.com/office/drawing/2014/main" id="{A6AD4803-C87E-4EAA-B3B4-241DF667155E}"/>
                </a:ext>
              </a:extLst>
            </p:cNvPr>
            <p:cNvSpPr txBox="1"/>
            <p:nvPr/>
          </p:nvSpPr>
          <p:spPr>
            <a:xfrm>
              <a:off x="4373788" y="5485152"/>
              <a:ext cx="1722212" cy="369332"/>
            </a:xfrm>
            <a:prstGeom prst="rect">
              <a:avLst/>
            </a:prstGeom>
            <a:noFill/>
          </p:spPr>
          <p:txBody>
            <a:bodyPr wrap="square" numCol="1">
              <a:spAutoFit/>
            </a:bodyPr>
            <a:lstStyle/>
            <a:p>
              <a:r>
                <a:rPr lang="en-US" dirty="0">
                  <a:solidFill>
                    <a:schemeClr val="tx1">
                      <a:lumMod val="75000"/>
                      <a:lumOff val="25000"/>
                    </a:schemeClr>
                  </a:solidFill>
                  <a:latin typeface="Trebuchet MS" panose="020B0603020202020204" pitchFamily="34" charset="0"/>
                </a:rPr>
                <a:t>FIPV+</a:t>
              </a:r>
              <a:r>
                <a:rPr lang="en-US" sz="1800" dirty="0">
                  <a:solidFill>
                    <a:schemeClr val="tx1">
                      <a:lumMod val="75000"/>
                      <a:lumOff val="25000"/>
                    </a:schemeClr>
                  </a:solidFill>
                  <a:latin typeface="Trebuchet MS" panose="020B0603020202020204" pitchFamily="34" charset="0"/>
                </a:rPr>
                <a:t> serum</a:t>
              </a:r>
              <a:endParaRPr lang="en-US" dirty="0">
                <a:solidFill>
                  <a:schemeClr val="tx1">
                    <a:lumMod val="75000"/>
                    <a:lumOff val="25000"/>
                  </a:schemeClr>
                </a:solidFill>
                <a:latin typeface="Trebuchet MS" panose="020B0603020202020204" pitchFamily="34" charset="0"/>
              </a:endParaRPr>
            </a:p>
          </p:txBody>
        </p:sp>
        <p:sp>
          <p:nvSpPr>
            <p:cNvPr id="30" name="TextBox 29">
              <a:extLst>
                <a:ext uri="{FF2B5EF4-FFF2-40B4-BE49-F238E27FC236}">
                  <a16:creationId xmlns:a16="http://schemas.microsoft.com/office/drawing/2014/main" id="{6B05F24B-0A00-F6F6-E6F0-AC505AF48F6C}"/>
                </a:ext>
              </a:extLst>
            </p:cNvPr>
            <p:cNvSpPr txBox="1"/>
            <p:nvPr/>
          </p:nvSpPr>
          <p:spPr>
            <a:xfrm>
              <a:off x="7162279" y="5447735"/>
              <a:ext cx="954096" cy="369332"/>
            </a:xfrm>
            <a:prstGeom prst="rect">
              <a:avLst/>
            </a:prstGeom>
            <a:noFill/>
          </p:spPr>
          <p:txBody>
            <a:bodyPr wrap="square" numCol="1">
              <a:spAutoFit/>
            </a:bodyPr>
            <a:lstStyle/>
            <a:p>
              <a:r>
                <a:rPr lang="en-US" dirty="0" err="1">
                  <a:solidFill>
                    <a:schemeClr val="tx1">
                      <a:lumMod val="75000"/>
                      <a:lumOff val="25000"/>
                    </a:schemeClr>
                  </a:solidFill>
                  <a:latin typeface="Trebuchet MS" panose="020B0603020202020204" pitchFamily="34" charset="0"/>
                </a:rPr>
                <a:t>mAb</a:t>
              </a:r>
              <a:endParaRPr lang="en-US" dirty="0">
                <a:solidFill>
                  <a:schemeClr val="tx1">
                    <a:lumMod val="75000"/>
                    <a:lumOff val="25000"/>
                  </a:schemeClr>
                </a:solidFill>
                <a:latin typeface="Trebuchet MS" panose="020B0603020202020204" pitchFamily="34" charset="0"/>
              </a:endParaRPr>
            </a:p>
          </p:txBody>
        </p:sp>
        <p:sp>
          <p:nvSpPr>
            <p:cNvPr id="31" name="TextBox 30">
              <a:extLst>
                <a:ext uri="{FF2B5EF4-FFF2-40B4-BE49-F238E27FC236}">
                  <a16:creationId xmlns:a16="http://schemas.microsoft.com/office/drawing/2014/main" id="{A8C9D3BB-96EC-FB64-E562-40501390F503}"/>
                </a:ext>
              </a:extLst>
            </p:cNvPr>
            <p:cNvSpPr txBox="1"/>
            <p:nvPr/>
          </p:nvSpPr>
          <p:spPr>
            <a:xfrm>
              <a:off x="8568305" y="5694900"/>
              <a:ext cx="2116641" cy="369332"/>
            </a:xfrm>
            <a:prstGeom prst="rect">
              <a:avLst/>
            </a:prstGeom>
            <a:noFill/>
          </p:spPr>
          <p:txBody>
            <a:bodyPr wrap="square" numCol="1">
              <a:spAutoFit/>
            </a:bodyPr>
            <a:lstStyle/>
            <a:p>
              <a:r>
                <a:rPr lang="en-US" dirty="0">
                  <a:solidFill>
                    <a:schemeClr val="tx1">
                      <a:lumMod val="75000"/>
                      <a:lumOff val="25000"/>
                    </a:schemeClr>
                  </a:solidFill>
                  <a:latin typeface="Trebuchet MS" panose="020B0603020202020204" pitchFamily="34" charset="0"/>
                </a:rPr>
                <a:t>Mr. Biscuit </a:t>
              </a:r>
              <a:r>
                <a:rPr lang="en-US" sz="1800" dirty="0">
                  <a:solidFill>
                    <a:schemeClr val="tx1">
                      <a:lumMod val="75000"/>
                      <a:lumOff val="25000"/>
                    </a:schemeClr>
                  </a:solidFill>
                  <a:latin typeface="Trebuchet MS" panose="020B0603020202020204" pitchFamily="34" charset="0"/>
                </a:rPr>
                <a:t>serum</a:t>
              </a:r>
              <a:endParaRPr lang="en-US" dirty="0">
                <a:solidFill>
                  <a:schemeClr val="tx1">
                    <a:lumMod val="75000"/>
                    <a:lumOff val="25000"/>
                  </a:schemeClr>
                </a:solidFill>
                <a:latin typeface="Trebuchet MS" panose="020B0603020202020204" pitchFamily="34" charset="0"/>
              </a:endParaRPr>
            </a:p>
          </p:txBody>
        </p:sp>
        <p:cxnSp>
          <p:nvCxnSpPr>
            <p:cNvPr id="3" name="Straight Connector 2">
              <a:extLst>
                <a:ext uri="{FF2B5EF4-FFF2-40B4-BE49-F238E27FC236}">
                  <a16:creationId xmlns:a16="http://schemas.microsoft.com/office/drawing/2014/main" id="{B0CE4FE5-A1F7-3C2D-D913-7D745BD0D9A2}"/>
                </a:ext>
              </a:extLst>
            </p:cNvPr>
            <p:cNvCxnSpPr>
              <a:cxnSpLocks/>
              <a:endCxn id="35" idx="1"/>
            </p:cNvCxnSpPr>
            <p:nvPr/>
          </p:nvCxnSpPr>
          <p:spPr>
            <a:xfrm flipV="1">
              <a:off x="8738654" y="5447909"/>
              <a:ext cx="0" cy="305191"/>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92863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1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1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TextBox 24">
            <a:extLst>
              <a:ext uri="{FF2B5EF4-FFF2-40B4-BE49-F238E27FC236}">
                <a16:creationId xmlns:a16="http://schemas.microsoft.com/office/drawing/2014/main" id="{E0613345-C35E-4D4E-FF55-5F20BFFB134C}"/>
              </a:ext>
            </a:extLst>
          </p:cNvPr>
          <p:cNvSpPr txBox="1"/>
          <p:nvPr/>
        </p:nvSpPr>
        <p:spPr>
          <a:xfrm>
            <a:off x="377682" y="330258"/>
            <a:ext cx="6097656" cy="369332"/>
          </a:xfrm>
          <a:prstGeom prst="rect">
            <a:avLst/>
          </a:prstGeom>
          <a:solidFill>
            <a:schemeClr val="bg1"/>
          </a:solidFill>
        </p:spPr>
        <p:txBody>
          <a:bodyPr wrap="square">
            <a:spAutoFit/>
          </a:bodyPr>
          <a:lstStyle/>
          <a:p>
            <a:r>
              <a:rPr lang="en-US" sz="1800" b="1" dirty="0">
                <a:solidFill>
                  <a:schemeClr val="tx1">
                    <a:lumMod val="75000"/>
                    <a:lumOff val="25000"/>
                  </a:schemeClr>
                </a:solidFill>
                <a:latin typeface="Trebuchet MS" panose="020B0603020202020204" pitchFamily="34" charset="0"/>
              </a:rPr>
              <a:t>Western Blot 7/14/22 – FIPV with Isotyping Reagents</a:t>
            </a:r>
          </a:p>
        </p:txBody>
      </p:sp>
      <p:grpSp>
        <p:nvGrpSpPr>
          <p:cNvPr id="2" name="Group 1">
            <a:extLst>
              <a:ext uri="{FF2B5EF4-FFF2-40B4-BE49-F238E27FC236}">
                <a16:creationId xmlns:a16="http://schemas.microsoft.com/office/drawing/2014/main" id="{034D0730-36AE-90D5-88FB-5B2F163C3143}"/>
              </a:ext>
            </a:extLst>
          </p:cNvPr>
          <p:cNvGrpSpPr/>
          <p:nvPr/>
        </p:nvGrpSpPr>
        <p:grpSpPr>
          <a:xfrm>
            <a:off x="1156035" y="5283151"/>
            <a:ext cx="8734870" cy="1574849"/>
            <a:chOff x="691120" y="5238921"/>
            <a:chExt cx="8734870" cy="1574849"/>
          </a:xfrm>
        </p:grpSpPr>
        <p:sp>
          <p:nvSpPr>
            <p:cNvPr id="7" name="TextBox 6">
              <a:extLst>
                <a:ext uri="{FF2B5EF4-FFF2-40B4-BE49-F238E27FC236}">
                  <a16:creationId xmlns:a16="http://schemas.microsoft.com/office/drawing/2014/main" id="{8BA8D071-B7A2-9D23-2BD0-505676CB40EC}"/>
                </a:ext>
              </a:extLst>
            </p:cNvPr>
            <p:cNvSpPr txBox="1"/>
            <p:nvPr/>
          </p:nvSpPr>
          <p:spPr>
            <a:xfrm>
              <a:off x="1295942" y="6444438"/>
              <a:ext cx="8130048" cy="369332"/>
            </a:xfrm>
            <a:prstGeom prst="rect">
              <a:avLst/>
            </a:prstGeom>
            <a:noFill/>
          </p:spPr>
          <p:txBody>
            <a:bodyPr wrap="square" rtlCol="0">
              <a:spAutoFit/>
            </a:bodyPr>
            <a:lstStyle/>
            <a:p>
              <a:r>
                <a:rPr lang="en-US" dirty="0">
                  <a:solidFill>
                    <a:schemeClr val="tx1">
                      <a:lumMod val="75000"/>
                      <a:lumOff val="25000"/>
                    </a:schemeClr>
                  </a:solidFill>
                </a:rPr>
                <a:t>Mr. </a:t>
              </a:r>
              <a:r>
                <a:rPr lang="en-US">
                  <a:solidFill>
                    <a:schemeClr val="tx1">
                      <a:lumMod val="75000"/>
                      <a:lumOff val="25000"/>
                    </a:schemeClr>
                  </a:solidFill>
                </a:rPr>
                <a:t>Miyagi                        Leo                          </a:t>
              </a:r>
              <a:r>
                <a:rPr lang="en-US" dirty="0">
                  <a:solidFill>
                    <a:schemeClr val="tx1">
                      <a:lumMod val="75000"/>
                      <a:lumOff val="25000"/>
                    </a:schemeClr>
                  </a:solidFill>
                </a:rPr>
                <a:t>Sage</a:t>
              </a:r>
            </a:p>
          </p:txBody>
        </p:sp>
        <p:sp>
          <p:nvSpPr>
            <p:cNvPr id="8" name="TextBox 7">
              <a:extLst>
                <a:ext uri="{FF2B5EF4-FFF2-40B4-BE49-F238E27FC236}">
                  <a16:creationId xmlns:a16="http://schemas.microsoft.com/office/drawing/2014/main" id="{5FF3794F-E29C-9640-D94B-F8337A0375A8}"/>
                </a:ext>
              </a:extLst>
            </p:cNvPr>
            <p:cNvSpPr txBox="1"/>
            <p:nvPr/>
          </p:nvSpPr>
          <p:spPr>
            <a:xfrm rot="5400000">
              <a:off x="1505278" y="4937166"/>
              <a:ext cx="1262200" cy="1908215"/>
            </a:xfrm>
            <a:prstGeom prst="rect">
              <a:avLst/>
            </a:prstGeom>
            <a:noFill/>
          </p:spPr>
          <p:txBody>
            <a:bodyPr wrap="square" rtlCol="0">
              <a:spAutoFit/>
            </a:bodyPr>
            <a:lstStyle/>
            <a:p>
              <a:r>
                <a:rPr lang="en-US" dirty="0">
                  <a:solidFill>
                    <a:schemeClr val="tx1">
                      <a:lumMod val="75000"/>
                      <a:lumOff val="25000"/>
                    </a:schemeClr>
                  </a:solidFill>
                </a:rPr>
                <a:t>Anti-cat</a:t>
              </a:r>
            </a:p>
            <a:p>
              <a:endParaRPr lang="en-US" sz="1400" dirty="0">
                <a:solidFill>
                  <a:schemeClr val="tx1">
                    <a:lumMod val="75000"/>
                    <a:lumOff val="25000"/>
                  </a:schemeClr>
                </a:solidFill>
              </a:endParaRPr>
            </a:p>
            <a:p>
              <a:r>
                <a:rPr lang="en-US" dirty="0">
                  <a:solidFill>
                    <a:schemeClr val="accent6"/>
                  </a:solidFill>
                </a:rPr>
                <a:t>IgG</a:t>
              </a:r>
            </a:p>
            <a:p>
              <a:endParaRPr lang="en-US" sz="1400" dirty="0">
                <a:solidFill>
                  <a:schemeClr val="tx1">
                    <a:lumMod val="75000"/>
                    <a:lumOff val="25000"/>
                  </a:schemeClr>
                </a:solidFill>
              </a:endParaRPr>
            </a:p>
            <a:p>
              <a:r>
                <a:rPr lang="en-US" dirty="0">
                  <a:solidFill>
                    <a:srgbClr val="C00000"/>
                  </a:solidFill>
                </a:rPr>
                <a:t>IgA</a:t>
              </a:r>
            </a:p>
            <a:p>
              <a:endParaRPr lang="en-US" dirty="0">
                <a:solidFill>
                  <a:schemeClr val="tx1">
                    <a:lumMod val="75000"/>
                    <a:lumOff val="25000"/>
                  </a:schemeClr>
                </a:solidFill>
              </a:endParaRPr>
            </a:p>
            <a:p>
              <a:r>
                <a:rPr lang="en-US" dirty="0">
                  <a:solidFill>
                    <a:schemeClr val="accent1">
                      <a:lumMod val="60000"/>
                      <a:lumOff val="40000"/>
                    </a:schemeClr>
                  </a:solidFill>
                </a:rPr>
                <a:t>IgM</a:t>
              </a:r>
            </a:p>
          </p:txBody>
        </p:sp>
        <p:sp>
          <p:nvSpPr>
            <p:cNvPr id="9" name="TextBox 8">
              <a:extLst>
                <a:ext uri="{FF2B5EF4-FFF2-40B4-BE49-F238E27FC236}">
                  <a16:creationId xmlns:a16="http://schemas.microsoft.com/office/drawing/2014/main" id="{63CABBC5-520E-2682-D231-D442EAA12781}"/>
                </a:ext>
              </a:extLst>
            </p:cNvPr>
            <p:cNvSpPr txBox="1"/>
            <p:nvPr/>
          </p:nvSpPr>
          <p:spPr>
            <a:xfrm rot="5400000">
              <a:off x="3623547" y="4862622"/>
              <a:ext cx="1262200" cy="2031325"/>
            </a:xfrm>
            <a:prstGeom prst="rect">
              <a:avLst/>
            </a:prstGeom>
            <a:noFill/>
          </p:spPr>
          <p:txBody>
            <a:bodyPr wrap="square" rtlCol="0">
              <a:spAutoFit/>
            </a:bodyPr>
            <a:lstStyle/>
            <a:p>
              <a:r>
                <a:rPr lang="en-US" dirty="0">
                  <a:solidFill>
                    <a:schemeClr val="tx1">
                      <a:lumMod val="75000"/>
                      <a:lumOff val="25000"/>
                    </a:schemeClr>
                  </a:solidFill>
                </a:rPr>
                <a:t>Anti-cat</a:t>
              </a:r>
            </a:p>
            <a:p>
              <a:endParaRPr lang="en-US" dirty="0">
                <a:solidFill>
                  <a:schemeClr val="tx1">
                    <a:lumMod val="75000"/>
                    <a:lumOff val="25000"/>
                  </a:schemeClr>
                </a:solidFill>
              </a:endParaRPr>
            </a:p>
            <a:p>
              <a:r>
                <a:rPr lang="en-US" dirty="0">
                  <a:solidFill>
                    <a:schemeClr val="accent6"/>
                  </a:solidFill>
                </a:rPr>
                <a:t>IgG</a:t>
              </a:r>
            </a:p>
            <a:p>
              <a:endParaRPr lang="en-US" dirty="0">
                <a:solidFill>
                  <a:schemeClr val="tx1">
                    <a:lumMod val="75000"/>
                    <a:lumOff val="25000"/>
                  </a:schemeClr>
                </a:solidFill>
              </a:endParaRPr>
            </a:p>
            <a:p>
              <a:r>
                <a:rPr lang="en-US" dirty="0">
                  <a:solidFill>
                    <a:srgbClr val="C00000"/>
                  </a:solidFill>
                </a:rPr>
                <a:t>IgA</a:t>
              </a:r>
            </a:p>
            <a:p>
              <a:endParaRPr lang="en-US" dirty="0">
                <a:solidFill>
                  <a:schemeClr val="tx1">
                    <a:lumMod val="75000"/>
                    <a:lumOff val="25000"/>
                  </a:schemeClr>
                </a:solidFill>
              </a:endParaRPr>
            </a:p>
            <a:p>
              <a:r>
                <a:rPr lang="en-US" dirty="0">
                  <a:solidFill>
                    <a:schemeClr val="accent1">
                      <a:lumMod val="60000"/>
                      <a:lumOff val="40000"/>
                    </a:schemeClr>
                  </a:solidFill>
                </a:rPr>
                <a:t>IgM</a:t>
              </a:r>
            </a:p>
          </p:txBody>
        </p:sp>
        <p:sp>
          <p:nvSpPr>
            <p:cNvPr id="10" name="TextBox 9">
              <a:extLst>
                <a:ext uri="{FF2B5EF4-FFF2-40B4-BE49-F238E27FC236}">
                  <a16:creationId xmlns:a16="http://schemas.microsoft.com/office/drawing/2014/main" id="{06DC8509-B644-32D7-0EFF-D71635283131}"/>
                </a:ext>
              </a:extLst>
            </p:cNvPr>
            <p:cNvSpPr txBox="1"/>
            <p:nvPr/>
          </p:nvSpPr>
          <p:spPr>
            <a:xfrm rot="5400000">
              <a:off x="5718346" y="4854358"/>
              <a:ext cx="1262200" cy="2031325"/>
            </a:xfrm>
            <a:prstGeom prst="rect">
              <a:avLst/>
            </a:prstGeom>
            <a:noFill/>
          </p:spPr>
          <p:txBody>
            <a:bodyPr wrap="square" rtlCol="0">
              <a:spAutoFit/>
            </a:bodyPr>
            <a:lstStyle/>
            <a:p>
              <a:r>
                <a:rPr lang="en-US" dirty="0">
                  <a:solidFill>
                    <a:schemeClr val="tx1">
                      <a:lumMod val="75000"/>
                      <a:lumOff val="25000"/>
                    </a:schemeClr>
                  </a:solidFill>
                </a:rPr>
                <a:t>Anti-cat</a:t>
              </a:r>
            </a:p>
            <a:p>
              <a:endParaRPr lang="en-US" dirty="0">
                <a:solidFill>
                  <a:schemeClr val="tx1">
                    <a:lumMod val="75000"/>
                    <a:lumOff val="25000"/>
                  </a:schemeClr>
                </a:solidFill>
              </a:endParaRPr>
            </a:p>
            <a:p>
              <a:r>
                <a:rPr lang="en-US" dirty="0">
                  <a:solidFill>
                    <a:schemeClr val="accent6"/>
                  </a:solidFill>
                </a:rPr>
                <a:t>IgG</a:t>
              </a:r>
            </a:p>
            <a:p>
              <a:endParaRPr lang="en-US" dirty="0">
                <a:solidFill>
                  <a:schemeClr val="tx1">
                    <a:lumMod val="75000"/>
                    <a:lumOff val="25000"/>
                  </a:schemeClr>
                </a:solidFill>
              </a:endParaRPr>
            </a:p>
            <a:p>
              <a:r>
                <a:rPr lang="en-US" dirty="0">
                  <a:solidFill>
                    <a:srgbClr val="C00000"/>
                  </a:solidFill>
                </a:rPr>
                <a:t>IgA</a:t>
              </a:r>
            </a:p>
            <a:p>
              <a:endParaRPr lang="en-US" dirty="0">
                <a:solidFill>
                  <a:schemeClr val="tx1">
                    <a:lumMod val="75000"/>
                    <a:lumOff val="25000"/>
                  </a:schemeClr>
                </a:solidFill>
              </a:endParaRPr>
            </a:p>
            <a:p>
              <a:r>
                <a:rPr lang="en-US" dirty="0">
                  <a:solidFill>
                    <a:schemeClr val="accent1">
                      <a:lumMod val="60000"/>
                      <a:lumOff val="40000"/>
                    </a:schemeClr>
                  </a:solidFill>
                </a:rPr>
                <a:t>IgM</a:t>
              </a:r>
            </a:p>
          </p:txBody>
        </p:sp>
        <p:sp>
          <p:nvSpPr>
            <p:cNvPr id="30" name="Left Bracket 29">
              <a:extLst>
                <a:ext uri="{FF2B5EF4-FFF2-40B4-BE49-F238E27FC236}">
                  <a16:creationId xmlns:a16="http://schemas.microsoft.com/office/drawing/2014/main" id="{F3D31F01-C726-1B5F-9721-B605C6B51AD8}"/>
                </a:ext>
              </a:extLst>
            </p:cNvPr>
            <p:cNvSpPr/>
            <p:nvPr/>
          </p:nvSpPr>
          <p:spPr>
            <a:xfrm rot="16200000">
              <a:off x="1748650" y="5027594"/>
              <a:ext cx="369332" cy="2484391"/>
            </a:xfrm>
            <a:prstGeom prst="leftBracket">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Left Bracket 30">
              <a:extLst>
                <a:ext uri="{FF2B5EF4-FFF2-40B4-BE49-F238E27FC236}">
                  <a16:creationId xmlns:a16="http://schemas.microsoft.com/office/drawing/2014/main" id="{27D896B7-FF7E-9CAC-E09E-1B71967BF795}"/>
                </a:ext>
              </a:extLst>
            </p:cNvPr>
            <p:cNvSpPr/>
            <p:nvPr/>
          </p:nvSpPr>
          <p:spPr>
            <a:xfrm rot="16200000">
              <a:off x="4069984" y="5195219"/>
              <a:ext cx="369332" cy="2158272"/>
            </a:xfrm>
            <a:prstGeom prst="leftBracket">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Left Bracket 31">
              <a:extLst>
                <a:ext uri="{FF2B5EF4-FFF2-40B4-BE49-F238E27FC236}">
                  <a16:creationId xmlns:a16="http://schemas.microsoft.com/office/drawing/2014/main" id="{7720F549-FB71-D854-2365-5C5F3C673FFE}"/>
                </a:ext>
              </a:extLst>
            </p:cNvPr>
            <p:cNvSpPr/>
            <p:nvPr/>
          </p:nvSpPr>
          <p:spPr>
            <a:xfrm rot="16200000">
              <a:off x="6242595" y="5196617"/>
              <a:ext cx="369332" cy="2158274"/>
            </a:xfrm>
            <a:prstGeom prst="leftBracket">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283C413E-FB63-10D0-5D71-7B60FE047998}"/>
              </a:ext>
            </a:extLst>
          </p:cNvPr>
          <p:cNvGrpSpPr/>
          <p:nvPr/>
        </p:nvGrpSpPr>
        <p:grpSpPr>
          <a:xfrm>
            <a:off x="842597" y="900070"/>
            <a:ext cx="10760566" cy="4338611"/>
            <a:chOff x="377682" y="900221"/>
            <a:chExt cx="10760566" cy="4338611"/>
          </a:xfrm>
        </p:grpSpPr>
        <p:grpSp>
          <p:nvGrpSpPr>
            <p:cNvPr id="34" name="Group 33">
              <a:extLst>
                <a:ext uri="{FF2B5EF4-FFF2-40B4-BE49-F238E27FC236}">
                  <a16:creationId xmlns:a16="http://schemas.microsoft.com/office/drawing/2014/main" id="{554D32DD-A528-186A-0623-3715E1F94165}"/>
                </a:ext>
              </a:extLst>
            </p:cNvPr>
            <p:cNvGrpSpPr/>
            <p:nvPr/>
          </p:nvGrpSpPr>
          <p:grpSpPr>
            <a:xfrm>
              <a:off x="377682" y="900221"/>
              <a:ext cx="10760566" cy="4338611"/>
              <a:chOff x="377682" y="900221"/>
              <a:chExt cx="10760566" cy="4338611"/>
            </a:xfrm>
          </p:grpSpPr>
          <p:grpSp>
            <p:nvGrpSpPr>
              <p:cNvPr id="36" name="Group 35">
                <a:extLst>
                  <a:ext uri="{FF2B5EF4-FFF2-40B4-BE49-F238E27FC236}">
                    <a16:creationId xmlns:a16="http://schemas.microsoft.com/office/drawing/2014/main" id="{D302752F-86C8-937B-FAFA-7CD9E9CAF16A}"/>
                  </a:ext>
                </a:extLst>
              </p:cNvPr>
              <p:cNvGrpSpPr/>
              <p:nvPr/>
            </p:nvGrpSpPr>
            <p:grpSpPr>
              <a:xfrm>
                <a:off x="457329" y="900221"/>
                <a:ext cx="7240540" cy="4338611"/>
                <a:chOff x="457329" y="900221"/>
                <a:chExt cx="7240540" cy="4338611"/>
              </a:xfrm>
            </p:grpSpPr>
            <p:grpSp>
              <p:nvGrpSpPr>
                <p:cNvPr id="44" name="Group 43">
                  <a:extLst>
                    <a:ext uri="{FF2B5EF4-FFF2-40B4-BE49-F238E27FC236}">
                      <a16:creationId xmlns:a16="http://schemas.microsoft.com/office/drawing/2014/main" id="{186AF557-0C2D-2A68-4812-AD9AE79B458A}"/>
                    </a:ext>
                  </a:extLst>
                </p:cNvPr>
                <p:cNvGrpSpPr/>
                <p:nvPr/>
              </p:nvGrpSpPr>
              <p:grpSpPr>
                <a:xfrm>
                  <a:off x="457329" y="900221"/>
                  <a:ext cx="7240540" cy="4338611"/>
                  <a:chOff x="866232" y="1219198"/>
                  <a:chExt cx="7682763" cy="4603595"/>
                </a:xfrm>
              </p:grpSpPr>
              <p:sp>
                <p:nvSpPr>
                  <p:cNvPr id="46" name="Rectangle 45">
                    <a:extLst>
                      <a:ext uri="{FF2B5EF4-FFF2-40B4-BE49-F238E27FC236}">
                        <a16:creationId xmlns:a16="http://schemas.microsoft.com/office/drawing/2014/main" id="{D7EDD3B7-6D16-EC46-C335-CC65D01AE336}"/>
                      </a:ext>
                    </a:extLst>
                  </p:cNvPr>
                  <p:cNvSpPr/>
                  <p:nvPr/>
                </p:nvSpPr>
                <p:spPr>
                  <a:xfrm>
                    <a:off x="866233" y="1219198"/>
                    <a:ext cx="7682762" cy="460359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Picture 46">
                    <a:extLst>
                      <a:ext uri="{FF2B5EF4-FFF2-40B4-BE49-F238E27FC236}">
                        <a16:creationId xmlns:a16="http://schemas.microsoft.com/office/drawing/2014/main" id="{C9C09E66-30AF-C1A9-9F29-21E042E413CD}"/>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36253" t="14603" r="41010" b="24946"/>
                  <a:stretch/>
                </p:blipFill>
                <p:spPr>
                  <a:xfrm>
                    <a:off x="866232" y="1222745"/>
                    <a:ext cx="2256254" cy="4518838"/>
                  </a:xfrm>
                  <a:prstGeom prst="rect">
                    <a:avLst/>
                  </a:prstGeom>
                </p:spPr>
              </p:pic>
              <p:pic>
                <p:nvPicPr>
                  <p:cNvPr id="48" name="Picture 47">
                    <a:extLst>
                      <a:ext uri="{FF2B5EF4-FFF2-40B4-BE49-F238E27FC236}">
                        <a16:creationId xmlns:a16="http://schemas.microsoft.com/office/drawing/2014/main" id="{CFDBF3B8-013C-2973-D52A-732F0024D12B}"/>
                      </a:ext>
                    </a:extLst>
                  </p:cNvPr>
                  <p:cNvPicPr>
                    <a:picLocks noChangeAspect="1"/>
                  </p:cNvPicPr>
                  <p:nvPr/>
                </p:nvPicPr>
                <p:blipFill rotWithShape="1">
                  <a:blip r:embed="rId5">
                    <a:extLst>
                      <a:ext uri="{28A0092B-C50C-407E-A947-70E740481C1C}">
                        <a14:useLocalDpi xmlns:a14="http://schemas.microsoft.com/office/drawing/2010/main" val="0"/>
                      </a:ext>
                    </a:extLst>
                  </a:blip>
                  <a:srcRect l="39634" t="17403" r="38951" b="24214"/>
                  <a:stretch/>
                </p:blipFill>
                <p:spPr>
                  <a:xfrm rot="21436596">
                    <a:off x="3700338" y="1285021"/>
                    <a:ext cx="2168255" cy="4453330"/>
                  </a:xfrm>
                  <a:prstGeom prst="rect">
                    <a:avLst/>
                  </a:prstGeom>
                </p:spPr>
              </p:pic>
              <p:pic>
                <p:nvPicPr>
                  <p:cNvPr id="49" name="Picture 48">
                    <a:extLst>
                      <a:ext uri="{FF2B5EF4-FFF2-40B4-BE49-F238E27FC236}">
                        <a16:creationId xmlns:a16="http://schemas.microsoft.com/office/drawing/2014/main" id="{21104D51-CDB2-9226-ED12-D0896A1C8EAA}"/>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l="30459" t="23713" r="57372" b="17991"/>
                  <a:stretch/>
                </p:blipFill>
                <p:spPr>
                  <a:xfrm>
                    <a:off x="5950214" y="1308391"/>
                    <a:ext cx="1200025" cy="4330698"/>
                  </a:xfrm>
                  <a:prstGeom prst="rect">
                    <a:avLst/>
                  </a:prstGeom>
                </p:spPr>
              </p:pic>
            </p:grpSp>
            <p:pic>
              <p:nvPicPr>
                <p:cNvPr id="45" name="Picture 44">
                  <a:extLst>
                    <a:ext uri="{FF2B5EF4-FFF2-40B4-BE49-F238E27FC236}">
                      <a16:creationId xmlns:a16="http://schemas.microsoft.com/office/drawing/2014/main" id="{62AF8CEE-294B-1DA4-68F8-4C1192617880}"/>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l="52860" t="22271" r="34731" b="22539"/>
                <a:stretch/>
              </p:blipFill>
              <p:spPr>
                <a:xfrm>
                  <a:off x="6404487" y="1111109"/>
                  <a:ext cx="1153278" cy="3863920"/>
                </a:xfrm>
                <a:prstGeom prst="rect">
                  <a:avLst/>
                </a:prstGeom>
              </p:spPr>
            </p:pic>
          </p:grpSp>
          <p:sp>
            <p:nvSpPr>
              <p:cNvPr id="37" name="TextBox 36">
                <a:extLst>
                  <a:ext uri="{FF2B5EF4-FFF2-40B4-BE49-F238E27FC236}">
                    <a16:creationId xmlns:a16="http://schemas.microsoft.com/office/drawing/2014/main" id="{EE056800-043F-FCA3-6BFD-8EC6BF6C1F03}"/>
                  </a:ext>
                </a:extLst>
              </p:cNvPr>
              <p:cNvSpPr txBox="1"/>
              <p:nvPr/>
            </p:nvSpPr>
            <p:spPr>
              <a:xfrm>
                <a:off x="7707230" y="1312930"/>
                <a:ext cx="3431018" cy="3108543"/>
              </a:xfrm>
              <a:prstGeom prst="rect">
                <a:avLst/>
              </a:prstGeom>
              <a:noFill/>
            </p:spPr>
            <p:txBody>
              <a:bodyPr wrap="square" rtlCol="0">
                <a:spAutoFit/>
              </a:bodyPr>
              <a:lstStyle/>
              <a:p>
                <a:pPr marL="171450" indent="-171450">
                  <a:buFont typeface="Wingdings" panose="05000000000000000000" pitchFamily="2" charset="2"/>
                  <a:buChar char="ß"/>
                </a:pPr>
                <a:r>
                  <a:rPr lang="en-US" sz="1400" dirty="0"/>
                  <a:t>Spike (&gt;170 </a:t>
                </a:r>
                <a:r>
                  <a:rPr lang="en-US" sz="1400" dirty="0" err="1"/>
                  <a:t>kDa</a:t>
                </a:r>
                <a:r>
                  <a:rPr lang="en-US" sz="1400" dirty="0"/>
                  <a:t>)</a:t>
                </a:r>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pPr marL="171450" indent="-171450">
                  <a:buFont typeface="Wingdings" panose="05000000000000000000" pitchFamily="2" charset="2"/>
                  <a:buChar char="ß"/>
                </a:pPr>
                <a:r>
                  <a:rPr lang="en-US" sz="1400" dirty="0"/>
                  <a:t>Nucleocapsid (~55 </a:t>
                </a:r>
                <a:r>
                  <a:rPr lang="en-US" sz="1400" dirty="0" err="1"/>
                  <a:t>kDa</a:t>
                </a:r>
                <a:r>
                  <a:rPr lang="en-US" sz="1400" dirty="0"/>
                  <a:t>)</a:t>
                </a:r>
              </a:p>
              <a:p>
                <a:endParaRPr lang="en-US" sz="1400" dirty="0"/>
              </a:p>
              <a:p>
                <a:endParaRPr lang="en-US" sz="1400" dirty="0"/>
              </a:p>
              <a:p>
                <a:r>
                  <a:rPr lang="en-US" sz="2800" dirty="0"/>
                  <a:t>]</a:t>
                </a:r>
                <a:r>
                  <a:rPr lang="en-US" sz="1400" dirty="0"/>
                  <a:t>M-protein (~26-34 </a:t>
                </a:r>
                <a:r>
                  <a:rPr lang="en-US" sz="1400" dirty="0" err="1"/>
                  <a:t>kDa</a:t>
                </a:r>
                <a:r>
                  <a:rPr lang="en-US" sz="1400" dirty="0"/>
                  <a:t>)</a:t>
                </a:r>
              </a:p>
              <a:p>
                <a:r>
                  <a:rPr lang="en-US" sz="1400" dirty="0">
                    <a:sym typeface="Wingdings" panose="05000000000000000000" pitchFamily="2" charset="2"/>
                  </a:rPr>
                  <a:t> E-protein (~18 </a:t>
                </a:r>
                <a:r>
                  <a:rPr lang="en-US" sz="1400" dirty="0" err="1">
                    <a:sym typeface="Wingdings" panose="05000000000000000000" pitchFamily="2" charset="2"/>
                  </a:rPr>
                  <a:t>kDa</a:t>
                </a:r>
                <a:r>
                  <a:rPr lang="en-US" sz="1400" dirty="0">
                    <a:sym typeface="Wingdings" panose="05000000000000000000" pitchFamily="2" charset="2"/>
                  </a:rPr>
                  <a:t>)</a:t>
                </a:r>
                <a:endParaRPr lang="en-US" sz="1400" dirty="0"/>
              </a:p>
            </p:txBody>
          </p:sp>
          <p:grpSp>
            <p:nvGrpSpPr>
              <p:cNvPr id="38" name="Group 37">
                <a:extLst>
                  <a:ext uri="{FF2B5EF4-FFF2-40B4-BE49-F238E27FC236}">
                    <a16:creationId xmlns:a16="http://schemas.microsoft.com/office/drawing/2014/main" id="{7BBF4FAF-9267-25AB-1E50-7E8AFE82C0AA}"/>
                  </a:ext>
                </a:extLst>
              </p:cNvPr>
              <p:cNvGrpSpPr/>
              <p:nvPr/>
            </p:nvGrpSpPr>
            <p:grpSpPr>
              <a:xfrm>
                <a:off x="377682" y="2035883"/>
                <a:ext cx="902290" cy="2443986"/>
                <a:chOff x="1246412" y="2424219"/>
                <a:chExt cx="957398" cy="2593252"/>
              </a:xfrm>
            </p:grpSpPr>
            <p:pic>
              <p:nvPicPr>
                <p:cNvPr id="39" name="Picture 38">
                  <a:extLst>
                    <a:ext uri="{FF2B5EF4-FFF2-40B4-BE49-F238E27FC236}">
                      <a16:creationId xmlns:a16="http://schemas.microsoft.com/office/drawing/2014/main" id="{A9205226-4534-5F09-42D6-6FF994AC230E}"/>
                    </a:ext>
                  </a:extLst>
                </p:cNvPr>
                <p:cNvPicPr>
                  <a:picLocks noChangeAspect="1"/>
                </p:cNvPicPr>
                <p:nvPr/>
              </p:nvPicPr>
              <p:blipFill rotWithShape="1">
                <a:blip r:embed="rId8">
                  <a:extLst>
                    <a:ext uri="{28A0092B-C50C-407E-A947-70E740481C1C}">
                      <a14:useLocalDpi xmlns:a14="http://schemas.microsoft.com/office/drawing/2010/main" val="0"/>
                    </a:ext>
                  </a:extLst>
                </a:blip>
                <a:srcRect l="28593" t="80374" r="28483" b="13955"/>
                <a:stretch/>
              </p:blipFill>
              <p:spPr>
                <a:xfrm>
                  <a:off x="1246412" y="3697137"/>
                  <a:ext cx="957395" cy="341526"/>
                </a:xfrm>
                <a:prstGeom prst="rect">
                  <a:avLst/>
                </a:prstGeom>
              </p:spPr>
            </p:pic>
            <p:pic>
              <p:nvPicPr>
                <p:cNvPr id="40" name="Picture 39">
                  <a:extLst>
                    <a:ext uri="{FF2B5EF4-FFF2-40B4-BE49-F238E27FC236}">
                      <a16:creationId xmlns:a16="http://schemas.microsoft.com/office/drawing/2014/main" id="{86CF3585-B8B8-DA7D-7A25-46C3704B4749}"/>
                    </a:ext>
                  </a:extLst>
                </p:cNvPr>
                <p:cNvPicPr>
                  <a:picLocks noChangeAspect="1"/>
                </p:cNvPicPr>
                <p:nvPr/>
              </p:nvPicPr>
              <p:blipFill rotWithShape="1">
                <a:blip r:embed="rId8">
                  <a:extLst>
                    <a:ext uri="{28A0092B-C50C-407E-A947-70E740481C1C}">
                      <a14:useLocalDpi xmlns:a14="http://schemas.microsoft.com/office/drawing/2010/main" val="0"/>
                    </a:ext>
                  </a:extLst>
                </a:blip>
                <a:srcRect l="28593" t="7016" r="28483" b="57854"/>
                <a:stretch/>
              </p:blipFill>
              <p:spPr>
                <a:xfrm>
                  <a:off x="1246415" y="2424219"/>
                  <a:ext cx="957395" cy="1334979"/>
                </a:xfrm>
                <a:prstGeom prst="rect">
                  <a:avLst/>
                </a:prstGeom>
              </p:spPr>
            </p:pic>
            <p:pic>
              <p:nvPicPr>
                <p:cNvPr id="41" name="Picture 40">
                  <a:extLst>
                    <a:ext uri="{FF2B5EF4-FFF2-40B4-BE49-F238E27FC236}">
                      <a16:creationId xmlns:a16="http://schemas.microsoft.com/office/drawing/2014/main" id="{6BF93944-197E-0AAD-4D3D-6FC26A84CB5C}"/>
                    </a:ext>
                  </a:extLst>
                </p:cNvPr>
                <p:cNvPicPr>
                  <a:picLocks noChangeAspect="1"/>
                </p:cNvPicPr>
                <p:nvPr/>
              </p:nvPicPr>
              <p:blipFill rotWithShape="1">
                <a:blip r:embed="rId8">
                  <a:extLst>
                    <a:ext uri="{28A0092B-C50C-407E-A947-70E740481C1C}">
                      <a14:useLocalDpi xmlns:a14="http://schemas.microsoft.com/office/drawing/2010/main" val="0"/>
                    </a:ext>
                  </a:extLst>
                </a:blip>
                <a:srcRect l="28593" t="75220" r="28483" b="17869"/>
                <a:stretch/>
              </p:blipFill>
              <p:spPr>
                <a:xfrm>
                  <a:off x="1246414" y="4759564"/>
                  <a:ext cx="957395" cy="257907"/>
                </a:xfrm>
                <a:prstGeom prst="rect">
                  <a:avLst/>
                </a:prstGeom>
              </p:spPr>
            </p:pic>
            <p:pic>
              <p:nvPicPr>
                <p:cNvPr id="42" name="Picture 41">
                  <a:extLst>
                    <a:ext uri="{FF2B5EF4-FFF2-40B4-BE49-F238E27FC236}">
                      <a16:creationId xmlns:a16="http://schemas.microsoft.com/office/drawing/2014/main" id="{583C95C8-B996-3CBF-4E94-989660559E5C}"/>
                    </a:ext>
                  </a:extLst>
                </p:cNvPr>
                <p:cNvPicPr>
                  <a:picLocks noChangeAspect="1"/>
                </p:cNvPicPr>
                <p:nvPr/>
              </p:nvPicPr>
              <p:blipFill rotWithShape="1">
                <a:blip r:embed="rId8">
                  <a:extLst>
                    <a:ext uri="{28A0092B-C50C-407E-A947-70E740481C1C}">
                      <a14:useLocalDpi xmlns:a14="http://schemas.microsoft.com/office/drawing/2010/main" val="0"/>
                    </a:ext>
                  </a:extLst>
                </a:blip>
                <a:srcRect l="28593" t="42968" r="28483" b="41916"/>
                <a:stretch/>
              </p:blipFill>
              <p:spPr>
                <a:xfrm>
                  <a:off x="1246414" y="3972620"/>
                  <a:ext cx="957395" cy="574430"/>
                </a:xfrm>
                <a:prstGeom prst="rect">
                  <a:avLst/>
                </a:prstGeom>
              </p:spPr>
            </p:pic>
            <p:pic>
              <p:nvPicPr>
                <p:cNvPr id="43" name="Picture 42">
                  <a:extLst>
                    <a:ext uri="{FF2B5EF4-FFF2-40B4-BE49-F238E27FC236}">
                      <a16:creationId xmlns:a16="http://schemas.microsoft.com/office/drawing/2014/main" id="{B2EEC105-EA8F-F3BC-5CB3-2FFDE44290D5}"/>
                    </a:ext>
                  </a:extLst>
                </p:cNvPr>
                <p:cNvPicPr>
                  <a:picLocks noChangeAspect="1"/>
                </p:cNvPicPr>
                <p:nvPr/>
              </p:nvPicPr>
              <p:blipFill rotWithShape="1">
                <a:blip r:embed="rId8">
                  <a:extLst>
                    <a:ext uri="{28A0092B-C50C-407E-A947-70E740481C1C}">
                      <a14:useLocalDpi xmlns:a14="http://schemas.microsoft.com/office/drawing/2010/main" val="0"/>
                    </a:ext>
                  </a:extLst>
                </a:blip>
                <a:srcRect l="28593" t="58551" r="28483" b="34537"/>
                <a:stretch/>
              </p:blipFill>
              <p:spPr>
                <a:xfrm>
                  <a:off x="1246413" y="4501662"/>
                  <a:ext cx="957395" cy="257907"/>
                </a:xfrm>
                <a:prstGeom prst="rect">
                  <a:avLst/>
                </a:prstGeom>
              </p:spPr>
            </p:pic>
          </p:grpSp>
        </p:grpSp>
        <p:pic>
          <p:nvPicPr>
            <p:cNvPr id="35" name="Picture 34">
              <a:extLst>
                <a:ext uri="{FF2B5EF4-FFF2-40B4-BE49-F238E27FC236}">
                  <a16:creationId xmlns:a16="http://schemas.microsoft.com/office/drawing/2014/main" id="{4776E1E7-E9BC-F526-A40A-C0C64BE2DD2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59971" t="14603" r="34060" b="24946"/>
            <a:stretch/>
          </p:blipFill>
          <p:spPr>
            <a:xfrm>
              <a:off x="2527612" y="946694"/>
              <a:ext cx="558236" cy="4258733"/>
            </a:xfrm>
            <a:prstGeom prst="rect">
              <a:avLst/>
            </a:prstGeom>
          </p:spPr>
        </p:pic>
      </p:grpSp>
    </p:spTree>
    <p:extLst>
      <p:ext uri="{BB962C8B-B14F-4D97-AF65-F5344CB8AC3E}">
        <p14:creationId xmlns:p14="http://schemas.microsoft.com/office/powerpoint/2010/main" val="1690915682"/>
      </p:ext>
    </p:extLst>
  </p:cSld>
  <p:clrMapOvr>
    <a:masterClrMapping/>
  </p:clrMapOvr>
</p:sld>
</file>

<file path=ppt/theme/theme1.xml><?xml version="1.0" encoding="utf-8"?>
<a:theme xmlns:a="http://schemas.openxmlformats.org/drawingml/2006/main" name="Facet">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2508</TotalTime>
  <Words>2466</Words>
  <Application>Microsoft Office PowerPoint</Application>
  <PresentationFormat>Widescreen</PresentationFormat>
  <Paragraphs>247</Paragraphs>
  <Slides>18</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Trebuchet MS</vt:lpstr>
      <vt:lpstr>Wingdings</vt:lpstr>
      <vt:lpstr>Wingdings 3</vt:lpstr>
      <vt:lpstr>Facet</vt:lpstr>
      <vt:lpstr>Associations between the humoral response to FIPV and treatment outcome in cats on antiviral therapeutics</vt:lpstr>
      <vt:lpstr>Background</vt:lpstr>
      <vt:lpstr>PowerPoint Presentation</vt:lpstr>
      <vt:lpstr>Cats</vt:lpstr>
      <vt:lpstr>Cats</vt:lpstr>
      <vt:lpstr>Hypothesis &amp; Specific Aims</vt:lpstr>
      <vt:lpstr>Technique #1: Western Blot</vt:lpstr>
      <vt:lpstr>PowerPoint Presentation</vt:lpstr>
      <vt:lpstr>PowerPoint Presentation</vt:lpstr>
      <vt:lpstr>WB Conclusions</vt:lpstr>
      <vt:lpstr>Technique #2: Indirect ELISA</vt:lpstr>
      <vt:lpstr>PowerPoint Presentation</vt:lpstr>
      <vt:lpstr>PowerPoint Presentation</vt:lpstr>
      <vt:lpstr>ELISA Conclusions</vt:lpstr>
      <vt:lpstr>How are they doing?</vt:lpstr>
      <vt:lpstr>Acknowledgements</vt:lpstr>
      <vt:lpstr>Citations</vt:lpstr>
      <vt:lpstr>Citations cont.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Characterization of the antibody response to FIP in naturally-infected cats</dc:title>
  <dc:creator>Nicole Neely</dc:creator>
  <cp:lastModifiedBy>Nicole Neely</cp:lastModifiedBy>
  <cp:revision>1</cp:revision>
  <dcterms:created xsi:type="dcterms:W3CDTF">2022-06-24T22:50:45Z</dcterms:created>
  <dcterms:modified xsi:type="dcterms:W3CDTF">2022-07-25T21:59:45Z</dcterms:modified>
</cp:coreProperties>
</file>