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8" r:id="rId2"/>
  </p:sldIdLst>
  <p:sldSz cx="32918400" cy="4389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D5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29"/>
    <p:restoredTop sz="96327"/>
  </p:normalViewPr>
  <p:slideViewPr>
    <p:cSldViewPr snapToGrid="0" snapToObjects="1">
      <p:cViewPr varScale="1">
        <p:scale>
          <a:sx n="13" d="100"/>
          <a:sy n="13" d="100"/>
        </p:scale>
        <p:origin x="2698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00D78-D8BB-3F4D-BB65-176C62766F4D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13AF6-C8A1-9A4B-B120-B1A6FD3AF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14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7183123"/>
            <a:ext cx="27980640" cy="15280640"/>
          </a:xfrm>
        </p:spPr>
        <p:txBody>
          <a:bodyPr anchor="b"/>
          <a:lstStyle>
            <a:lvl1pPr algn="ctr">
              <a:defRPr sz="215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3053044"/>
            <a:ext cx="24688800" cy="10596877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879" indent="0" algn="ctr">
              <a:buNone/>
              <a:defRPr sz="7200"/>
            </a:lvl2pPr>
            <a:lvl3pPr marL="3291758" indent="0" algn="ctr">
              <a:buNone/>
              <a:defRPr sz="6480"/>
            </a:lvl3pPr>
            <a:lvl4pPr marL="4937636" indent="0" algn="ctr">
              <a:buNone/>
              <a:defRPr sz="5760"/>
            </a:lvl4pPr>
            <a:lvl5pPr marL="6583516" indent="0" algn="ctr">
              <a:buNone/>
              <a:defRPr sz="5760"/>
            </a:lvl5pPr>
            <a:lvl6pPr marL="8229395" indent="0" algn="ctr">
              <a:buNone/>
              <a:defRPr sz="5760"/>
            </a:lvl6pPr>
            <a:lvl7pPr marL="9875273" indent="0" algn="ctr">
              <a:buNone/>
              <a:defRPr sz="5760"/>
            </a:lvl7pPr>
            <a:lvl8pPr marL="11521152" indent="0" algn="ctr">
              <a:buNone/>
              <a:defRPr sz="5760"/>
            </a:lvl8pPr>
            <a:lvl9pPr marL="13167031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910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8B1A6-9CE0-1442-BD25-6FC38F21BBE0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22A9-988B-B34C-8502-747D3353A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59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336801"/>
            <a:ext cx="7098030" cy="37195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336801"/>
            <a:ext cx="20882610" cy="37195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8B1A6-9CE0-1442-BD25-6FC38F21BBE0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22A9-988B-B34C-8502-747D3353A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553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8B1A6-9CE0-1442-BD25-6FC38F21BBE0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22A9-988B-B34C-8502-747D3353A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633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10942334"/>
            <a:ext cx="28392120" cy="18257517"/>
          </a:xfrm>
        </p:spPr>
        <p:txBody>
          <a:bodyPr anchor="b"/>
          <a:lstStyle>
            <a:lvl1pPr>
              <a:defRPr sz="215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9372574"/>
            <a:ext cx="28392120" cy="9601197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879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758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636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516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395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273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152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031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8B1A6-9CE0-1442-BD25-6FC38F21BBE0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22A9-988B-B34C-8502-747D3353A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353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1684001"/>
            <a:ext cx="1399032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1684001"/>
            <a:ext cx="1399032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8B1A6-9CE0-1442-BD25-6FC38F21BBE0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22A9-988B-B34C-8502-747D3353A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735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336811"/>
            <a:ext cx="28392120" cy="8483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10759444"/>
            <a:ext cx="13926024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879" indent="0">
              <a:buNone/>
              <a:defRPr sz="7200" b="1"/>
            </a:lvl2pPr>
            <a:lvl3pPr marL="3291758" indent="0">
              <a:buNone/>
              <a:defRPr sz="6480" b="1"/>
            </a:lvl3pPr>
            <a:lvl4pPr marL="4937636" indent="0">
              <a:buNone/>
              <a:defRPr sz="5760" b="1"/>
            </a:lvl4pPr>
            <a:lvl5pPr marL="6583516" indent="0">
              <a:buNone/>
              <a:defRPr sz="5760" b="1"/>
            </a:lvl5pPr>
            <a:lvl6pPr marL="8229395" indent="0">
              <a:buNone/>
              <a:defRPr sz="5760" b="1"/>
            </a:lvl6pPr>
            <a:lvl7pPr marL="9875273" indent="0">
              <a:buNone/>
              <a:defRPr sz="5760" b="1"/>
            </a:lvl7pPr>
            <a:lvl8pPr marL="11521152" indent="0">
              <a:buNone/>
              <a:defRPr sz="5760" b="1"/>
            </a:lvl8pPr>
            <a:lvl9pPr marL="13167031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6032481"/>
            <a:ext cx="13926024" cy="23581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3" y="10759444"/>
            <a:ext cx="13994608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879" indent="0">
              <a:buNone/>
              <a:defRPr sz="7200" b="1"/>
            </a:lvl2pPr>
            <a:lvl3pPr marL="3291758" indent="0">
              <a:buNone/>
              <a:defRPr sz="6480" b="1"/>
            </a:lvl3pPr>
            <a:lvl4pPr marL="4937636" indent="0">
              <a:buNone/>
              <a:defRPr sz="5760" b="1"/>
            </a:lvl4pPr>
            <a:lvl5pPr marL="6583516" indent="0">
              <a:buNone/>
              <a:defRPr sz="5760" b="1"/>
            </a:lvl5pPr>
            <a:lvl6pPr marL="8229395" indent="0">
              <a:buNone/>
              <a:defRPr sz="5760" b="1"/>
            </a:lvl6pPr>
            <a:lvl7pPr marL="9875273" indent="0">
              <a:buNone/>
              <a:defRPr sz="5760" b="1"/>
            </a:lvl7pPr>
            <a:lvl8pPr marL="11521152" indent="0">
              <a:buNone/>
              <a:defRPr sz="5760" b="1"/>
            </a:lvl8pPr>
            <a:lvl9pPr marL="13167031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3" y="16032481"/>
            <a:ext cx="13994608" cy="23581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8B1A6-9CE0-1442-BD25-6FC38F21BBE0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22A9-988B-B34C-8502-747D3353A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183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8B1A6-9CE0-1442-BD25-6FC38F21BBE0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22A9-988B-B34C-8502-747D3353A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259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8B1A6-9CE0-1442-BD25-6FC38F21BBE0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22A9-988B-B34C-8502-747D3353A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45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9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6319531"/>
            <a:ext cx="16664940" cy="311912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9" y="13167361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879" indent="0">
              <a:buNone/>
              <a:defRPr sz="5040"/>
            </a:lvl2pPr>
            <a:lvl3pPr marL="3291758" indent="0">
              <a:buNone/>
              <a:defRPr sz="4320"/>
            </a:lvl3pPr>
            <a:lvl4pPr marL="4937636" indent="0">
              <a:buNone/>
              <a:defRPr sz="3600"/>
            </a:lvl4pPr>
            <a:lvl5pPr marL="6583516" indent="0">
              <a:buNone/>
              <a:defRPr sz="3600"/>
            </a:lvl5pPr>
            <a:lvl6pPr marL="8229395" indent="0">
              <a:buNone/>
              <a:defRPr sz="3600"/>
            </a:lvl6pPr>
            <a:lvl7pPr marL="9875273" indent="0">
              <a:buNone/>
              <a:defRPr sz="3600"/>
            </a:lvl7pPr>
            <a:lvl8pPr marL="11521152" indent="0">
              <a:buNone/>
              <a:defRPr sz="3600"/>
            </a:lvl8pPr>
            <a:lvl9pPr marL="13167031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8B1A6-9CE0-1442-BD25-6FC38F21BBE0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22A9-988B-B34C-8502-747D3353A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714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9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6319531"/>
            <a:ext cx="16664940" cy="311912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879" indent="0">
              <a:buNone/>
              <a:defRPr sz="10080"/>
            </a:lvl2pPr>
            <a:lvl3pPr marL="3291758" indent="0">
              <a:buNone/>
              <a:defRPr sz="8640"/>
            </a:lvl3pPr>
            <a:lvl4pPr marL="4937636" indent="0">
              <a:buNone/>
              <a:defRPr sz="7200"/>
            </a:lvl4pPr>
            <a:lvl5pPr marL="6583516" indent="0">
              <a:buNone/>
              <a:defRPr sz="7200"/>
            </a:lvl5pPr>
            <a:lvl6pPr marL="8229395" indent="0">
              <a:buNone/>
              <a:defRPr sz="7200"/>
            </a:lvl6pPr>
            <a:lvl7pPr marL="9875273" indent="0">
              <a:buNone/>
              <a:defRPr sz="7200"/>
            </a:lvl7pPr>
            <a:lvl8pPr marL="11521152" indent="0">
              <a:buNone/>
              <a:defRPr sz="7200"/>
            </a:lvl8pPr>
            <a:lvl9pPr marL="13167031" indent="0">
              <a:buNone/>
              <a:defRPr sz="7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9" y="13167361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879" indent="0">
              <a:buNone/>
              <a:defRPr sz="5040"/>
            </a:lvl2pPr>
            <a:lvl3pPr marL="3291758" indent="0">
              <a:buNone/>
              <a:defRPr sz="4320"/>
            </a:lvl3pPr>
            <a:lvl4pPr marL="4937636" indent="0">
              <a:buNone/>
              <a:defRPr sz="3600"/>
            </a:lvl4pPr>
            <a:lvl5pPr marL="6583516" indent="0">
              <a:buNone/>
              <a:defRPr sz="3600"/>
            </a:lvl5pPr>
            <a:lvl6pPr marL="8229395" indent="0">
              <a:buNone/>
              <a:defRPr sz="3600"/>
            </a:lvl6pPr>
            <a:lvl7pPr marL="9875273" indent="0">
              <a:buNone/>
              <a:defRPr sz="3600"/>
            </a:lvl7pPr>
            <a:lvl8pPr marL="11521152" indent="0">
              <a:buNone/>
              <a:defRPr sz="3600"/>
            </a:lvl8pPr>
            <a:lvl9pPr marL="13167031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8B1A6-9CE0-1442-BD25-6FC38F21BBE0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522A9-988B-B34C-8502-747D3353A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222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336811"/>
            <a:ext cx="28392120" cy="848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1684001"/>
            <a:ext cx="28392120" cy="2784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40680651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8B1A6-9CE0-1442-BD25-6FC38F21BBE0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40680651"/>
            <a:ext cx="1110996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40680651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522A9-988B-B34C-8502-747D3353A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591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91758" rtl="0" eaLnBrk="1" latinLnBrk="0" hangingPunct="1">
        <a:lnSpc>
          <a:spcPct val="90000"/>
        </a:lnSpc>
        <a:spcBef>
          <a:spcPct val="0"/>
        </a:spcBef>
        <a:buNone/>
        <a:defRPr sz="158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40" indent="-822940" algn="l" defTabSz="3291758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19" indent="-822940" algn="l" defTabSz="3291758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697" indent="-822940" algn="l" defTabSz="3291758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576" indent="-822940" algn="l" defTabSz="3291758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455" indent="-822940" algn="l" defTabSz="3291758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334" indent="-822940" algn="l" defTabSz="3291758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212" indent="-822940" algn="l" defTabSz="3291758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092" indent="-822940" algn="l" defTabSz="3291758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89971" indent="-822940" algn="l" defTabSz="3291758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758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879" algn="l" defTabSz="3291758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758" algn="l" defTabSz="3291758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636" algn="l" defTabSz="3291758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516" algn="l" defTabSz="3291758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395" algn="l" defTabSz="3291758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273" algn="l" defTabSz="3291758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152" algn="l" defTabSz="3291758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031" algn="l" defTabSz="3291758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AF54130-FDBB-D346-82FF-0DD9DAF294C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0874" y="0"/>
            <a:ext cx="32836652" cy="505459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29BD138-188E-E246-041C-5D71D383C22D}"/>
              </a:ext>
            </a:extLst>
          </p:cNvPr>
          <p:cNvSpPr/>
          <p:nvPr/>
        </p:nvSpPr>
        <p:spPr>
          <a:xfrm>
            <a:off x="40874" y="5812185"/>
            <a:ext cx="32918400" cy="44956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964C08-8E76-B301-DAB2-3C65B27334CF}"/>
              </a:ext>
            </a:extLst>
          </p:cNvPr>
          <p:cNvSpPr txBox="1"/>
          <p:nvPr/>
        </p:nvSpPr>
        <p:spPr>
          <a:xfrm>
            <a:off x="6090557" y="1742470"/>
            <a:ext cx="2073728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0" b="1" dirty="0">
                <a:latin typeface="Proxima Nova Semibold" panose="02000506030000020004" pitchFamily="2" charset="0"/>
              </a:rPr>
              <a:t>Title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109ACC-BFEC-82EE-61BD-E6DCB3B03E4A}"/>
              </a:ext>
            </a:extLst>
          </p:cNvPr>
          <p:cNvSpPr txBox="1"/>
          <p:nvPr/>
        </p:nvSpPr>
        <p:spPr>
          <a:xfrm>
            <a:off x="6090557" y="4292232"/>
            <a:ext cx="207372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i="1" dirty="0">
                <a:latin typeface="Proxima Nova Medium" panose="02000506030000020004" pitchFamily="2" charset="0"/>
              </a:rPr>
              <a:t>Authors</a:t>
            </a:r>
          </a:p>
        </p:txBody>
      </p:sp>
    </p:spTree>
    <p:extLst>
      <p:ext uri="{BB962C8B-B14F-4D97-AF65-F5344CB8AC3E}">
        <p14:creationId xmlns:p14="http://schemas.microsoft.com/office/powerpoint/2010/main" val="2860319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2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Proxima Nova Medium</vt:lpstr>
      <vt:lpstr>Proxima Nova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Gardiner</dc:creator>
  <cp:lastModifiedBy>Munsterman, Christine M.</cp:lastModifiedBy>
  <cp:revision>7</cp:revision>
  <dcterms:created xsi:type="dcterms:W3CDTF">2021-08-12T16:14:35Z</dcterms:created>
  <dcterms:modified xsi:type="dcterms:W3CDTF">2023-07-05T20:42:59Z</dcterms:modified>
</cp:coreProperties>
</file>