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48" r:id="rId2"/>
    <p:sldMasterId id="2147483676" r:id="rId3"/>
  </p:sldMasterIdLst>
  <p:notesMasterIdLst>
    <p:notesMasterId r:id="rId20"/>
  </p:notesMasterIdLst>
  <p:sldIdLst>
    <p:sldId id="256" r:id="rId4"/>
    <p:sldId id="260" r:id="rId5"/>
    <p:sldId id="259" r:id="rId6"/>
    <p:sldId id="272" r:id="rId7"/>
    <p:sldId id="261" r:id="rId8"/>
    <p:sldId id="277" r:id="rId9"/>
    <p:sldId id="262" r:id="rId10"/>
    <p:sldId id="266" r:id="rId11"/>
    <p:sldId id="264" r:id="rId12"/>
    <p:sldId id="267" r:id="rId13"/>
    <p:sldId id="268" r:id="rId14"/>
    <p:sldId id="274" r:id="rId15"/>
    <p:sldId id="275" r:id="rId16"/>
    <p:sldId id="276" r:id="rId17"/>
    <p:sldId id="270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787" autoAdjust="0"/>
  </p:normalViewPr>
  <p:slideViewPr>
    <p:cSldViewPr snapToGrid="0">
      <p:cViewPr varScale="1">
        <p:scale>
          <a:sx n="52" d="100"/>
          <a:sy n="52" d="100"/>
        </p:scale>
        <p:origin x="1200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09EC2F-34EA-4AA9-9646-7B701CC4B04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B40B453-7CF7-4E79-AE37-86533248F6F9}">
      <dgm:prSet custT="1"/>
      <dgm:spPr/>
      <dgm:t>
        <a:bodyPr/>
        <a:lstStyle/>
        <a:p>
          <a:pPr>
            <a:defRPr cap="all"/>
          </a:pPr>
          <a:r>
            <a:rPr lang="en-US" sz="1800" dirty="0"/>
            <a:t>Financial support provided by the Students Training in Advanced Research (STAR) Program through the NIH T35 Training Grant (OD010956)</a:t>
          </a:r>
        </a:p>
      </dgm:t>
    </dgm:pt>
    <dgm:pt modelId="{BEED9C37-CB03-4F73-99DA-AB6B5BAEDA69}" type="parTrans" cxnId="{8E37148C-D407-4517-93C7-D9526FD613A0}">
      <dgm:prSet/>
      <dgm:spPr/>
      <dgm:t>
        <a:bodyPr/>
        <a:lstStyle/>
        <a:p>
          <a:endParaRPr lang="en-US" sz="2800"/>
        </a:p>
      </dgm:t>
    </dgm:pt>
    <dgm:pt modelId="{E29011FB-00B2-4472-B224-88061C656E66}" type="sibTrans" cxnId="{8E37148C-D407-4517-93C7-D9526FD613A0}">
      <dgm:prSet/>
      <dgm:spPr/>
      <dgm:t>
        <a:bodyPr/>
        <a:lstStyle/>
        <a:p>
          <a:endParaRPr lang="en-US" sz="2800"/>
        </a:p>
      </dgm:t>
    </dgm:pt>
    <dgm:pt modelId="{7C83EAAE-8037-43CC-A4EF-0C94EC66B29C}">
      <dgm:prSet custT="1"/>
      <dgm:spPr/>
      <dgm:t>
        <a:bodyPr/>
        <a:lstStyle/>
        <a:p>
          <a:pPr>
            <a:defRPr cap="all"/>
          </a:pPr>
          <a:r>
            <a:rPr lang="en-US" sz="1800" dirty="0"/>
            <a:t>Thank you to Dr. </a:t>
          </a:r>
          <a:r>
            <a:rPr lang="en-US" sz="1800" dirty="0" err="1"/>
            <a:t>Pessah</a:t>
          </a:r>
          <a:r>
            <a:rPr lang="en-US" sz="1800" dirty="0"/>
            <a:t> and Eileen for helping us navigate through special times</a:t>
          </a:r>
        </a:p>
      </dgm:t>
    </dgm:pt>
    <dgm:pt modelId="{89125F6B-F98D-42B4-A5C2-76B0DE3F7C2A}" type="parTrans" cxnId="{43D4C462-BC47-4DDF-A917-321D148F962F}">
      <dgm:prSet/>
      <dgm:spPr/>
      <dgm:t>
        <a:bodyPr/>
        <a:lstStyle/>
        <a:p>
          <a:endParaRPr lang="en-US" sz="2800"/>
        </a:p>
      </dgm:t>
    </dgm:pt>
    <dgm:pt modelId="{28EC4A05-5627-4785-A1FC-C9A3B6FE708A}" type="sibTrans" cxnId="{43D4C462-BC47-4DDF-A917-321D148F962F}">
      <dgm:prSet/>
      <dgm:spPr/>
      <dgm:t>
        <a:bodyPr/>
        <a:lstStyle/>
        <a:p>
          <a:endParaRPr lang="en-US" sz="2800"/>
        </a:p>
      </dgm:t>
    </dgm:pt>
    <dgm:pt modelId="{4DEAB84D-4AEF-4704-A820-1B4D510C4B40}">
      <dgm:prSet custT="1"/>
      <dgm:spPr/>
      <dgm:t>
        <a:bodyPr/>
        <a:lstStyle/>
        <a:p>
          <a:pPr>
            <a:defRPr cap="all"/>
          </a:pPr>
          <a:r>
            <a:rPr lang="en-US" sz="1800" dirty="0"/>
            <a:t>Thank you to Dr. </a:t>
          </a:r>
          <a:r>
            <a:rPr lang="en-US" sz="1800" dirty="0" err="1"/>
            <a:t>Teh</a:t>
          </a:r>
          <a:r>
            <a:rPr lang="en-US" sz="1800" dirty="0"/>
            <a:t>, </a:t>
          </a:r>
          <a:r>
            <a:rPr lang="en-US" sz="1800" dirty="0" err="1"/>
            <a:t>Tomo</a:t>
          </a:r>
          <a:r>
            <a:rPr lang="en-US" sz="1800" dirty="0"/>
            <a:t>, and Ching for YOUR MENTORSHIP</a:t>
          </a:r>
        </a:p>
      </dgm:t>
    </dgm:pt>
    <dgm:pt modelId="{6A7DA28B-380A-4F3B-8CFD-082F3C17F7E3}" type="parTrans" cxnId="{972EA3A2-3DDD-4FE7-9582-E6BD0C753982}">
      <dgm:prSet/>
      <dgm:spPr/>
      <dgm:t>
        <a:bodyPr/>
        <a:lstStyle/>
        <a:p>
          <a:endParaRPr lang="en-US" sz="2800"/>
        </a:p>
      </dgm:t>
    </dgm:pt>
    <dgm:pt modelId="{6701D9F1-9FA6-4C78-AE38-651D817CC20A}" type="sibTrans" cxnId="{972EA3A2-3DDD-4FE7-9582-E6BD0C753982}">
      <dgm:prSet/>
      <dgm:spPr/>
      <dgm:t>
        <a:bodyPr/>
        <a:lstStyle/>
        <a:p>
          <a:endParaRPr lang="en-US" sz="2800"/>
        </a:p>
      </dgm:t>
    </dgm:pt>
    <dgm:pt modelId="{26511AAA-3F57-4A5E-88B6-3085DE1E73D8}" type="pres">
      <dgm:prSet presAssocID="{4809EC2F-34EA-4AA9-9646-7B701CC4B04C}" presName="linear" presStyleCnt="0">
        <dgm:presLayoutVars>
          <dgm:animLvl val="lvl"/>
          <dgm:resizeHandles val="exact"/>
        </dgm:presLayoutVars>
      </dgm:prSet>
      <dgm:spPr/>
    </dgm:pt>
    <dgm:pt modelId="{9045FC1B-257A-4B35-BBEC-C084A4CE88A9}" type="pres">
      <dgm:prSet presAssocID="{AB40B453-7CF7-4E79-AE37-86533248F6F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E4335F4-C591-472F-B4F0-BEC53C619BB4}" type="pres">
      <dgm:prSet presAssocID="{E29011FB-00B2-4472-B224-88061C656E66}" presName="spacer" presStyleCnt="0"/>
      <dgm:spPr/>
    </dgm:pt>
    <dgm:pt modelId="{BDB4A6F7-C001-4687-8237-774C8EE8497E}" type="pres">
      <dgm:prSet presAssocID="{7C83EAAE-8037-43CC-A4EF-0C94EC66B29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8A36258-04F6-4620-A6E2-31B95F603409}" type="pres">
      <dgm:prSet presAssocID="{28EC4A05-5627-4785-A1FC-C9A3B6FE708A}" presName="spacer" presStyleCnt="0"/>
      <dgm:spPr/>
    </dgm:pt>
    <dgm:pt modelId="{562ECD9E-79E5-4B37-B027-26E5F638C826}" type="pres">
      <dgm:prSet presAssocID="{4DEAB84D-4AEF-4704-A820-1B4D510C4B4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3D4C462-BC47-4DDF-A917-321D148F962F}" srcId="{4809EC2F-34EA-4AA9-9646-7B701CC4B04C}" destId="{7C83EAAE-8037-43CC-A4EF-0C94EC66B29C}" srcOrd="1" destOrd="0" parTransId="{89125F6B-F98D-42B4-A5C2-76B0DE3F7C2A}" sibTransId="{28EC4A05-5627-4785-A1FC-C9A3B6FE708A}"/>
    <dgm:cxn modelId="{78696F6F-E757-45C0-8890-BCBCAA5293FD}" type="presOf" srcId="{7C83EAAE-8037-43CC-A4EF-0C94EC66B29C}" destId="{BDB4A6F7-C001-4687-8237-774C8EE8497E}" srcOrd="0" destOrd="0" presId="urn:microsoft.com/office/officeart/2005/8/layout/vList2"/>
    <dgm:cxn modelId="{D848E450-79E1-4CA0-9D96-8AA51294EBC2}" type="presOf" srcId="{AB40B453-7CF7-4E79-AE37-86533248F6F9}" destId="{9045FC1B-257A-4B35-BBEC-C084A4CE88A9}" srcOrd="0" destOrd="0" presId="urn:microsoft.com/office/officeart/2005/8/layout/vList2"/>
    <dgm:cxn modelId="{CB633E86-2730-430E-8DA7-3F6838811796}" type="presOf" srcId="{4809EC2F-34EA-4AA9-9646-7B701CC4B04C}" destId="{26511AAA-3F57-4A5E-88B6-3085DE1E73D8}" srcOrd="0" destOrd="0" presId="urn:microsoft.com/office/officeart/2005/8/layout/vList2"/>
    <dgm:cxn modelId="{8E37148C-D407-4517-93C7-D9526FD613A0}" srcId="{4809EC2F-34EA-4AA9-9646-7B701CC4B04C}" destId="{AB40B453-7CF7-4E79-AE37-86533248F6F9}" srcOrd="0" destOrd="0" parTransId="{BEED9C37-CB03-4F73-99DA-AB6B5BAEDA69}" sibTransId="{E29011FB-00B2-4472-B224-88061C656E66}"/>
    <dgm:cxn modelId="{972EA3A2-3DDD-4FE7-9582-E6BD0C753982}" srcId="{4809EC2F-34EA-4AA9-9646-7B701CC4B04C}" destId="{4DEAB84D-4AEF-4704-A820-1B4D510C4B40}" srcOrd="2" destOrd="0" parTransId="{6A7DA28B-380A-4F3B-8CFD-082F3C17F7E3}" sibTransId="{6701D9F1-9FA6-4C78-AE38-651D817CC20A}"/>
    <dgm:cxn modelId="{A9AAE1CE-1007-41D7-B0E0-2B41333022FF}" type="presOf" srcId="{4DEAB84D-4AEF-4704-A820-1B4D510C4B40}" destId="{562ECD9E-79E5-4B37-B027-26E5F638C826}" srcOrd="0" destOrd="0" presId="urn:microsoft.com/office/officeart/2005/8/layout/vList2"/>
    <dgm:cxn modelId="{EA93B8D2-55BC-4A3A-95DB-64D57F221F21}" type="presParOf" srcId="{26511AAA-3F57-4A5E-88B6-3085DE1E73D8}" destId="{9045FC1B-257A-4B35-BBEC-C084A4CE88A9}" srcOrd="0" destOrd="0" presId="urn:microsoft.com/office/officeart/2005/8/layout/vList2"/>
    <dgm:cxn modelId="{ADB392E3-85A3-4981-84D2-7538EAE15CC1}" type="presParOf" srcId="{26511AAA-3F57-4A5E-88B6-3085DE1E73D8}" destId="{3E4335F4-C591-472F-B4F0-BEC53C619BB4}" srcOrd="1" destOrd="0" presId="urn:microsoft.com/office/officeart/2005/8/layout/vList2"/>
    <dgm:cxn modelId="{2BADE94E-F598-40F8-9C57-D2126287774A}" type="presParOf" srcId="{26511AAA-3F57-4A5E-88B6-3085DE1E73D8}" destId="{BDB4A6F7-C001-4687-8237-774C8EE8497E}" srcOrd="2" destOrd="0" presId="urn:microsoft.com/office/officeart/2005/8/layout/vList2"/>
    <dgm:cxn modelId="{1DCE8E0E-EE96-460D-9549-288CB7A9D38E}" type="presParOf" srcId="{26511AAA-3F57-4A5E-88B6-3085DE1E73D8}" destId="{28A36258-04F6-4620-A6E2-31B95F603409}" srcOrd="3" destOrd="0" presId="urn:microsoft.com/office/officeart/2005/8/layout/vList2"/>
    <dgm:cxn modelId="{E2B67D1A-6242-4CFF-BFCB-EDC2306AA44C}" type="presParOf" srcId="{26511AAA-3F57-4A5E-88B6-3085DE1E73D8}" destId="{562ECD9E-79E5-4B37-B027-26E5F638C82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5FC1B-257A-4B35-BBEC-C084A4CE88A9}">
      <dsp:nvSpPr>
        <dsp:cNvPr id="0" name=""/>
        <dsp:cNvSpPr/>
      </dsp:nvSpPr>
      <dsp:spPr>
        <a:xfrm>
          <a:off x="0" y="1064"/>
          <a:ext cx="7084800" cy="93152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/>
            <a:t>Financial support provided by the Students Training in Advanced Research (STAR) Program through the NIH T35 Training Grant (OD010956)</a:t>
          </a:r>
        </a:p>
      </dsp:txBody>
      <dsp:txXfrm>
        <a:off x="45473" y="46537"/>
        <a:ext cx="6993854" cy="840575"/>
      </dsp:txXfrm>
    </dsp:sp>
    <dsp:sp modelId="{BDB4A6F7-C001-4687-8237-774C8EE8497E}">
      <dsp:nvSpPr>
        <dsp:cNvPr id="0" name=""/>
        <dsp:cNvSpPr/>
      </dsp:nvSpPr>
      <dsp:spPr>
        <a:xfrm>
          <a:off x="0" y="945916"/>
          <a:ext cx="7084800" cy="931521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/>
            <a:t>Thank you to Dr. </a:t>
          </a:r>
          <a:r>
            <a:rPr lang="en-US" sz="1800" kern="1200" dirty="0" err="1"/>
            <a:t>Pessah</a:t>
          </a:r>
          <a:r>
            <a:rPr lang="en-US" sz="1800" kern="1200" dirty="0"/>
            <a:t> and Eileen for helping us navigate through special times</a:t>
          </a:r>
        </a:p>
      </dsp:txBody>
      <dsp:txXfrm>
        <a:off x="45473" y="991389"/>
        <a:ext cx="6993854" cy="840575"/>
      </dsp:txXfrm>
    </dsp:sp>
    <dsp:sp modelId="{562ECD9E-79E5-4B37-B027-26E5F638C826}">
      <dsp:nvSpPr>
        <dsp:cNvPr id="0" name=""/>
        <dsp:cNvSpPr/>
      </dsp:nvSpPr>
      <dsp:spPr>
        <a:xfrm>
          <a:off x="0" y="1890769"/>
          <a:ext cx="7084800" cy="931521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/>
            <a:t>Thank you to Dr. </a:t>
          </a:r>
          <a:r>
            <a:rPr lang="en-US" sz="1800" kern="1200" dirty="0" err="1"/>
            <a:t>Teh</a:t>
          </a:r>
          <a:r>
            <a:rPr lang="en-US" sz="1800" kern="1200" dirty="0"/>
            <a:t>, </a:t>
          </a:r>
          <a:r>
            <a:rPr lang="en-US" sz="1800" kern="1200" dirty="0" err="1"/>
            <a:t>Tomo</a:t>
          </a:r>
          <a:r>
            <a:rPr lang="en-US" sz="1800" kern="1200" dirty="0"/>
            <a:t>, and Ching for YOUR MENTORSHIP</a:t>
          </a:r>
        </a:p>
      </dsp:txBody>
      <dsp:txXfrm>
        <a:off x="45473" y="1936242"/>
        <a:ext cx="6993854" cy="8405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B8F650-1E0A-4C92-A23A-27E88753054A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9EC9B-4D3F-4EC7-9FA0-FADAB3982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20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6B105-88DD-4BA0-B68B-DCEEAF8ED9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20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6B105-88DD-4BA0-B68B-DCEEAF8ED9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561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9EC9B-4D3F-4EC7-9FA0-FADAB39828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15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9EC9B-4D3F-4EC7-9FA0-FADAB39828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1160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9EC9B-4D3F-4EC7-9FA0-FADAB39828A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78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9EC9B-4D3F-4EC7-9FA0-FADAB39828A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247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6B105-88DD-4BA0-B68B-DCEEAF8ED9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2260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6B105-88DD-4BA0-B68B-DCEEAF8ED9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22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6B105-88DD-4BA0-B68B-DCEEAF8ED9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86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9EC9B-4D3F-4EC7-9FA0-FADAB39828A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49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9EC9B-4D3F-4EC7-9FA0-FADAB39828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52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6B105-88DD-4BA0-B68B-DCEEAF8ED9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79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9EC9B-4D3F-4EC7-9FA0-FADAB39828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64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6B105-88DD-4BA0-B68B-DCEEAF8ED9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0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6B105-88DD-4BA0-B68B-DCEEAF8ED9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86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6B105-88DD-4BA0-B68B-DCEEAF8ED9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94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6509CB-742A-451C-8420-3B01E8355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59D7-530A-4374-A3B4-000F9AEBD481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26B89C-2A9B-4D17-B4FF-338EB31D6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8D656-A4A0-4A54-86A2-9D9A954F2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869FE-9CE3-4BB7-BD84-D738B9B81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71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875DE-61DC-45BA-AE31-1FB739DA5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DE793-6FB9-4AB0-9505-86D1A78F4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64CCE-A520-4CB7-845F-55C1A6A2B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59D7-530A-4374-A3B4-000F9AEBD481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F1A57-6524-4717-90B9-65F9F8BA5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101A1-C7BD-4732-A96A-961B9C8CE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869FE-9CE3-4BB7-BD84-D738B9B81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1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D7488-0688-41B8-B065-E7F796850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7058F-BC82-44CF-99C1-512371FD65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C0A2A8-160D-40A1-B463-E16A42949A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FA3035-244A-4F14-9856-50699ECD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59D7-530A-4374-A3B4-000F9AEBD481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236435-5905-403E-B57D-0B5F9EF4D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1481-205D-4DA7-AF82-20467AB96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869FE-9CE3-4BB7-BD84-D738B9B81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5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36E0-5A50-44E6-BE9B-1512341ED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6DC860-3966-416F-9636-CD946DAB73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B8969-EEE7-41F5-820F-674AF41B4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59D7-530A-4374-A3B4-000F9AEBD481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E612B-7310-420B-9793-E5DDCD787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EA274-39D1-4F53-AA5D-F136DBA9D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869FE-9CE3-4BB7-BD84-D738B9B81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46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1C1A4-239D-41A4-8031-1BDB6383CB65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FBB83-C85B-45CD-87F8-C3D137B58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90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42318-D2B4-4CF9-8D1C-69FB93CEE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nline Image Placeholder 2">
            <a:extLst>
              <a:ext uri="{FF2B5EF4-FFF2-40B4-BE49-F238E27FC236}">
                <a16:creationId xmlns:a16="http://schemas.microsoft.com/office/drawing/2014/main" id="{10BDE685-61FA-4E41-8986-D6C3F17BE39A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433260-B1AE-4682-B2FF-ACE5472004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D1F8AD-C94E-4559-B30A-28099FC05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F943-E08E-4608-B5B2-D42726433E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99498A9E-C4BE-4B77-8748-974C289D8CE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19169A3-2209-4E7B-8438-0184D7DED6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14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EB8CE2-53A6-4E5E-8A5D-C3F695E156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3A262B-94A4-4137-A008-0445421B3C0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E7ECBD-ADB2-4CEA-A59A-5A31D6025A6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39D4ADB2-1948-4EF0-B828-7DA1C90600A7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82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50C17D-332B-40CD-B62F-5B6F38330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761EE4-A9EA-460C-A2E0-5C221B540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CE21D-7160-49D9-8FA3-85209F5CC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B59D7-530A-4374-A3B4-000F9AEBD481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998AD-58D8-4BDB-9B36-81DE563C6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CC26B-1787-4167-9484-6C73E791D6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869FE-9CE3-4BB7-BD84-D738B9B81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5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50" r:id="rId2"/>
    <p:sldLayoutId id="2147483652" r:id="rId3"/>
    <p:sldLayoutId id="214748367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1C1A4-239D-41A4-8031-1BDB6383CB65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FBB83-C85B-45CD-87F8-C3D137B58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01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D48DC4DE-956E-45D7-82AC-2095EF5F9D5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9052FE52-390B-4147-9253-2341C802694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76A458FF-D852-4D52-AF28-1F3F91EA125C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7172" name="Group 4">
            <a:extLst>
              <a:ext uri="{FF2B5EF4-FFF2-40B4-BE49-F238E27FC236}">
                <a16:creationId xmlns:a16="http://schemas.microsoft.com/office/drawing/2014/main" id="{873BC78F-F7AE-4155-BB36-FC9174059419}"/>
              </a:ext>
            </a:extLst>
          </p:cNvPr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7176" name="Group 5">
              <a:extLst>
                <a:ext uri="{FF2B5EF4-FFF2-40B4-BE49-F238E27FC236}">
                  <a16:creationId xmlns:a16="http://schemas.microsoft.com/office/drawing/2014/main" id="{4D0EBCBD-EC1B-4BBA-ABE6-AFBF7E53BC4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4342" name="Freeform 6">
                <a:extLst>
                  <a:ext uri="{FF2B5EF4-FFF2-40B4-BE49-F238E27FC236}">
                    <a16:creationId xmlns:a16="http://schemas.microsoft.com/office/drawing/2014/main" id="{B7DB3B2B-DA5E-4DF2-9548-95F5FAE0258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en-US"/>
              </a:p>
            </p:txBody>
          </p:sp>
          <p:sp>
            <p:nvSpPr>
              <p:cNvPr id="14343" name="Freeform 7">
                <a:extLst>
                  <a:ext uri="{FF2B5EF4-FFF2-40B4-BE49-F238E27FC236}">
                    <a16:creationId xmlns:a16="http://schemas.microsoft.com/office/drawing/2014/main" id="{52045115-63AD-41BB-9F70-BEBE86F8F52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en-US"/>
              </a:p>
            </p:txBody>
          </p:sp>
          <p:sp>
            <p:nvSpPr>
              <p:cNvPr id="14344" name="Freeform 8">
                <a:extLst>
                  <a:ext uri="{FF2B5EF4-FFF2-40B4-BE49-F238E27FC236}">
                    <a16:creationId xmlns:a16="http://schemas.microsoft.com/office/drawing/2014/main" id="{86A4DB49-2265-4611-9729-0120D27B3D7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en-US"/>
              </a:p>
            </p:txBody>
          </p:sp>
          <p:sp>
            <p:nvSpPr>
              <p:cNvPr id="14345" name="Freeform 9">
                <a:extLst>
                  <a:ext uri="{FF2B5EF4-FFF2-40B4-BE49-F238E27FC236}">
                    <a16:creationId xmlns:a16="http://schemas.microsoft.com/office/drawing/2014/main" id="{73923B53-3012-49AB-A5E6-92E89B0C860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en-US"/>
              </a:p>
            </p:txBody>
          </p:sp>
          <p:sp>
            <p:nvSpPr>
              <p:cNvPr id="14346" name="Freeform 10">
                <a:extLst>
                  <a:ext uri="{FF2B5EF4-FFF2-40B4-BE49-F238E27FC236}">
                    <a16:creationId xmlns:a16="http://schemas.microsoft.com/office/drawing/2014/main" id="{4FCA59C7-9EE2-4A95-B787-471E8D5621C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en-US"/>
              </a:p>
            </p:txBody>
          </p:sp>
        </p:grpSp>
        <p:sp>
          <p:nvSpPr>
            <p:cNvPr id="14347" name="Freeform 11">
              <a:extLst>
                <a:ext uri="{FF2B5EF4-FFF2-40B4-BE49-F238E27FC236}">
                  <a16:creationId xmlns:a16="http://schemas.microsoft.com/office/drawing/2014/main" id="{822E58C5-93D2-4355-B58D-8BBAC79393D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en-US"/>
            </a:p>
          </p:txBody>
        </p:sp>
        <p:sp>
          <p:nvSpPr>
            <p:cNvPr id="14348" name="Freeform 12">
              <a:extLst>
                <a:ext uri="{FF2B5EF4-FFF2-40B4-BE49-F238E27FC236}">
                  <a16:creationId xmlns:a16="http://schemas.microsoft.com/office/drawing/2014/main" id="{7014B31A-3ABD-43A9-8A67-73D53E8BF26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en-US"/>
            </a:p>
          </p:txBody>
        </p:sp>
      </p:grpSp>
      <p:sp>
        <p:nvSpPr>
          <p:cNvPr id="14349" name="Rectangle 13">
            <a:extLst>
              <a:ext uri="{FF2B5EF4-FFF2-40B4-BE49-F238E27FC236}">
                <a16:creationId xmlns:a16="http://schemas.microsoft.com/office/drawing/2014/main" id="{13907D6C-CC2B-4E09-B87B-399E3513DE2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50" name="Rectangle 14">
            <a:extLst>
              <a:ext uri="{FF2B5EF4-FFF2-40B4-BE49-F238E27FC236}">
                <a16:creationId xmlns:a16="http://schemas.microsoft.com/office/drawing/2014/main" id="{86912BE0-77E4-4C8A-9BF7-E48CD47EBF3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51" name="Rectangle 15">
            <a:extLst>
              <a:ext uri="{FF2B5EF4-FFF2-40B4-BE49-F238E27FC236}">
                <a16:creationId xmlns:a16="http://schemas.microsoft.com/office/drawing/2014/main" id="{39041F8F-6A47-4EA7-9E53-B01F9F6B5B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63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93E0B60-0204-4F9C-8CD5-C9BD373E1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557C93-EE95-4DE0-A066-C82D0DC1B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05228" y="588380"/>
            <a:ext cx="6608549" cy="2416003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3600" b="1" dirty="0">
                <a:solidFill>
                  <a:schemeClr val="tx2"/>
                </a:solidFill>
              </a:rPr>
              <a:t>Sensitivity of </a:t>
            </a:r>
            <a:r>
              <a:rPr lang="en-US" sz="3600" b="1" i="1" dirty="0" err="1">
                <a:solidFill>
                  <a:schemeClr val="tx2"/>
                </a:solidFill>
              </a:rPr>
              <a:t>Eurytemora</a:t>
            </a:r>
            <a:r>
              <a:rPr lang="en-US" sz="3600" b="1" i="1" dirty="0">
                <a:solidFill>
                  <a:schemeClr val="tx2"/>
                </a:solidFill>
              </a:rPr>
              <a:t> </a:t>
            </a:r>
            <a:r>
              <a:rPr lang="en-US" sz="3600" b="1" i="1" dirty="0" err="1">
                <a:solidFill>
                  <a:schemeClr val="tx2"/>
                </a:solidFill>
              </a:rPr>
              <a:t>affinis</a:t>
            </a:r>
            <a:r>
              <a:rPr lang="en-US" sz="3600" b="1" i="1" dirty="0">
                <a:solidFill>
                  <a:schemeClr val="tx2"/>
                </a:solidFill>
              </a:rPr>
              <a:t> </a:t>
            </a:r>
            <a:r>
              <a:rPr lang="en-US" sz="3600" b="1" dirty="0">
                <a:solidFill>
                  <a:schemeClr val="tx2"/>
                </a:solidFill>
              </a:rPr>
              <a:t>and </a:t>
            </a:r>
            <a:r>
              <a:rPr lang="en-US" sz="3600" b="1" i="1" dirty="0" err="1">
                <a:solidFill>
                  <a:schemeClr val="tx2"/>
                </a:solidFill>
              </a:rPr>
              <a:t>Pseudodiaptomus</a:t>
            </a:r>
            <a:r>
              <a:rPr lang="en-US" sz="3600" b="1" i="1" dirty="0">
                <a:solidFill>
                  <a:schemeClr val="tx2"/>
                </a:solidFill>
              </a:rPr>
              <a:t> </a:t>
            </a:r>
            <a:r>
              <a:rPr lang="en-US" sz="3600" b="1" i="1" dirty="0" err="1">
                <a:solidFill>
                  <a:schemeClr val="tx2"/>
                </a:solidFill>
              </a:rPr>
              <a:t>forbesi</a:t>
            </a:r>
            <a:r>
              <a:rPr lang="en-US" sz="3600" b="1" dirty="0">
                <a:solidFill>
                  <a:schemeClr val="tx2"/>
                </a:solidFill>
              </a:rPr>
              <a:t> to bifenthrin, chlorpyrifos, and copper</a:t>
            </a:r>
          </a:p>
        </p:txBody>
      </p:sp>
      <p:pic>
        <p:nvPicPr>
          <p:cNvPr id="7" name="Picture 6" descr="A picture containing table, small, sitting, glasses&#10;&#10;Description automatically generated">
            <a:extLst>
              <a:ext uri="{FF2B5EF4-FFF2-40B4-BE49-F238E27FC236}">
                <a16:creationId xmlns:a16="http://schemas.microsoft.com/office/drawing/2014/main" id="{8E82B955-6FA8-4EE1-92A5-51A2058863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r="24649" b="-2"/>
          <a:stretch/>
        </p:blipFill>
        <p:spPr>
          <a:xfrm>
            <a:off x="300" y="1130513"/>
            <a:ext cx="5004928" cy="5727482"/>
          </a:xfrm>
          <a:custGeom>
            <a:avLst/>
            <a:gdLst/>
            <a:ahLst/>
            <a:cxnLst/>
            <a:rect l="l" t="t" r="r" b="b"/>
            <a:pathLst>
              <a:path w="5004928" h="5727482">
                <a:moveTo>
                  <a:pt x="1673274" y="0"/>
                </a:moveTo>
                <a:cubicBezTo>
                  <a:pt x="3513296" y="0"/>
                  <a:pt x="5004928" y="1491632"/>
                  <a:pt x="5004928" y="3331654"/>
                </a:cubicBezTo>
                <a:cubicBezTo>
                  <a:pt x="5004928" y="4251665"/>
                  <a:pt x="4632020" y="5084579"/>
                  <a:pt x="4029109" y="5687489"/>
                </a:cubicBezTo>
                <a:lnTo>
                  <a:pt x="3985106" y="5727482"/>
                </a:lnTo>
                <a:lnTo>
                  <a:pt x="0" y="5727482"/>
                </a:lnTo>
                <a:lnTo>
                  <a:pt x="0" y="453879"/>
                </a:lnTo>
                <a:lnTo>
                  <a:pt x="85210" y="402113"/>
                </a:lnTo>
                <a:cubicBezTo>
                  <a:pt x="557283" y="145668"/>
                  <a:pt x="1098267" y="0"/>
                  <a:pt x="1673274" y="0"/>
                </a:cubicBezTo>
                <a:close/>
              </a:path>
            </a:pathLst>
          </a:cu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3BFA0782-E4B3-4AE1-904C-106813760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935182"/>
            <a:ext cx="5401996" cy="5922819"/>
            <a:chOff x="0" y="935182"/>
            <a:chExt cx="5401996" cy="592281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67B6173-F03D-4643-AF45-C8A3A034C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251" cy="5796001"/>
            </a:xfrm>
            <a:custGeom>
              <a:avLst/>
              <a:gdLst>
                <a:gd name="connsiteX0" fmla="*/ 0 w 5086251"/>
                <a:gd name="connsiteY0" fmla="*/ 5336479 h 5796001"/>
                <a:gd name="connsiteX1" fmla="*/ 21826 w 5086251"/>
                <a:gd name="connsiteY1" fmla="*/ 5354914 h 5796001"/>
                <a:gd name="connsiteX2" fmla="*/ 568136 w 5086251"/>
                <a:gd name="connsiteY2" fmla="*/ 5687263 h 5796001"/>
                <a:gd name="connsiteX3" fmla="*/ 842562 w 5086251"/>
                <a:gd name="connsiteY3" fmla="*/ 5795316 h 5796001"/>
                <a:gd name="connsiteX4" fmla="*/ 845065 w 5086251"/>
                <a:gd name="connsiteY4" fmla="*/ 5796001 h 5796001"/>
                <a:gd name="connsiteX5" fmla="*/ 0 w 5086251"/>
                <a:gd name="connsiteY5" fmla="*/ 5796001 h 5796001"/>
                <a:gd name="connsiteX6" fmla="*/ 1713788 w 5086251"/>
                <a:gd name="connsiteY6" fmla="*/ 0 h 5796001"/>
                <a:gd name="connsiteX7" fmla="*/ 4987768 w 5086251"/>
                <a:gd name="connsiteY7" fmla="*/ 3991800 h 5796001"/>
                <a:gd name="connsiteX8" fmla="*/ 3684917 w 5086251"/>
                <a:gd name="connsiteY8" fmla="*/ 5224588 h 5796001"/>
                <a:gd name="connsiteX9" fmla="*/ 3215359 w 5086251"/>
                <a:gd name="connsiteY9" fmla="*/ 5711437 h 5796001"/>
                <a:gd name="connsiteX10" fmla="*/ 3131325 w 5086251"/>
                <a:gd name="connsiteY10" fmla="*/ 5796001 h 5796001"/>
                <a:gd name="connsiteX11" fmla="*/ 2222574 w 5086251"/>
                <a:gd name="connsiteY11" fmla="*/ 5796001 h 5796001"/>
                <a:gd name="connsiteX12" fmla="*/ 2310547 w 5086251"/>
                <a:gd name="connsiteY12" fmla="*/ 5743977 h 5796001"/>
                <a:gd name="connsiteX13" fmla="*/ 2936733 w 5086251"/>
                <a:gd name="connsiteY13" fmla="*/ 5161414 h 5796001"/>
                <a:gd name="connsiteX14" fmla="*/ 3263051 w 5086251"/>
                <a:gd name="connsiteY14" fmla="*/ 4825264 h 5796001"/>
                <a:gd name="connsiteX15" fmla="*/ 4024832 w 5086251"/>
                <a:gd name="connsiteY15" fmla="*/ 4296541 h 5796001"/>
                <a:gd name="connsiteX16" fmla="*/ 4270688 w 5086251"/>
                <a:gd name="connsiteY16" fmla="*/ 4145428 h 5796001"/>
                <a:gd name="connsiteX17" fmla="*/ 4418202 w 5086251"/>
                <a:gd name="connsiteY17" fmla="*/ 3838352 h 5796001"/>
                <a:gd name="connsiteX18" fmla="*/ 4426769 w 5086251"/>
                <a:gd name="connsiteY18" fmla="*/ 2771754 h 5796001"/>
                <a:gd name="connsiteX19" fmla="*/ 3911962 w 5086251"/>
                <a:gd name="connsiteY19" fmla="*/ 1761151 h 5796001"/>
                <a:gd name="connsiteX20" fmla="*/ 2878996 w 5086251"/>
                <a:gd name="connsiteY20" fmla="*/ 891074 h 5796001"/>
                <a:gd name="connsiteX21" fmla="*/ 1713788 w 5086251"/>
                <a:gd name="connsiteY21" fmla="*/ 569643 h 5796001"/>
                <a:gd name="connsiteX22" fmla="*/ 178318 w 5086251"/>
                <a:gd name="connsiteY22" fmla="*/ 1035168 h 5796001"/>
                <a:gd name="connsiteX23" fmla="*/ 0 w 5086251"/>
                <a:gd name="connsiteY23" fmla="*/ 1166764 h 5796001"/>
                <a:gd name="connsiteX24" fmla="*/ 0 w 5086251"/>
                <a:gd name="connsiteY24" fmla="*/ 470600 h 5796001"/>
                <a:gd name="connsiteX25" fmla="*/ 57412 w 5086251"/>
                <a:gd name="connsiteY25" fmla="*/ 434140 h 5796001"/>
                <a:gd name="connsiteX26" fmla="*/ 1713788 w 5086251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251" h="5796001">
                  <a:moveTo>
                    <a:pt x="0" y="5336479"/>
                  </a:moveTo>
                  <a:lnTo>
                    <a:pt x="21826" y="5354914"/>
                  </a:lnTo>
                  <a:cubicBezTo>
                    <a:pt x="190493" y="5486545"/>
                    <a:pt x="374629" y="5598829"/>
                    <a:pt x="568136" y="5687263"/>
                  </a:cubicBezTo>
                  <a:cubicBezTo>
                    <a:pt x="658050" y="5728362"/>
                    <a:pt x="749583" y="5764391"/>
                    <a:pt x="842562" y="5795316"/>
                  </a:cubicBezTo>
                  <a:lnTo>
                    <a:pt x="845065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1" y="2025871"/>
                    <a:pt x="4987768" y="3991800"/>
                  </a:cubicBezTo>
                  <a:cubicBezTo>
                    <a:pt x="4737256" y="4855774"/>
                    <a:pt x="4285030" y="4636101"/>
                    <a:pt x="3684917" y="5224588"/>
                  </a:cubicBezTo>
                  <a:cubicBezTo>
                    <a:pt x="3521758" y="5384631"/>
                    <a:pt x="3369286" y="5552220"/>
                    <a:pt x="3215359" y="5711437"/>
                  </a:cubicBezTo>
                  <a:lnTo>
                    <a:pt x="3131325" y="5796001"/>
                  </a:lnTo>
                  <a:lnTo>
                    <a:pt x="2222574" y="5796001"/>
                  </a:lnTo>
                  <a:lnTo>
                    <a:pt x="2310547" y="5743977"/>
                  </a:lnTo>
                  <a:cubicBezTo>
                    <a:pt x="2520268" y="5601656"/>
                    <a:pt x="2722540" y="5387726"/>
                    <a:pt x="2936733" y="5161414"/>
                  </a:cubicBezTo>
                  <a:cubicBezTo>
                    <a:pt x="3040664" y="5051578"/>
                    <a:pt x="3148133" y="4937972"/>
                    <a:pt x="3263051" y="4825264"/>
                  </a:cubicBezTo>
                  <a:cubicBezTo>
                    <a:pt x="3555098" y="4538829"/>
                    <a:pt x="3826658" y="4398841"/>
                    <a:pt x="4024832" y="4296541"/>
                  </a:cubicBezTo>
                  <a:cubicBezTo>
                    <a:pt x="4150553" y="4231753"/>
                    <a:pt x="4223938" y="4192627"/>
                    <a:pt x="4270688" y="4145428"/>
                  </a:cubicBezTo>
                  <a:cubicBezTo>
                    <a:pt x="4325632" y="4089790"/>
                    <a:pt x="4375177" y="3986594"/>
                    <a:pt x="4418202" y="3838352"/>
                  </a:cubicBezTo>
                  <a:cubicBezTo>
                    <a:pt x="4517661" y="3495740"/>
                    <a:pt x="4520455" y="3136797"/>
                    <a:pt x="4426769" y="2771754"/>
                  </a:cubicBezTo>
                  <a:cubicBezTo>
                    <a:pt x="4337740" y="2425376"/>
                    <a:pt x="4159867" y="2075944"/>
                    <a:pt x="3911962" y="1761151"/>
                  </a:cubicBezTo>
                  <a:cubicBezTo>
                    <a:pt x="3631649" y="1405261"/>
                    <a:pt x="3274600" y="1104467"/>
                    <a:pt x="2878996" y="891074"/>
                  </a:cubicBezTo>
                  <a:cubicBezTo>
                    <a:pt x="2489164" y="680734"/>
                    <a:pt x="2086109" y="569643"/>
                    <a:pt x="1713788" y="569643"/>
                  </a:cubicBezTo>
                  <a:cubicBezTo>
                    <a:pt x="1158071" y="569643"/>
                    <a:pt x="627356" y="732497"/>
                    <a:pt x="178318" y="1035168"/>
                  </a:cubicBezTo>
                  <a:lnTo>
                    <a:pt x="0" y="1166764"/>
                  </a:lnTo>
                  <a:lnTo>
                    <a:pt x="0" y="470600"/>
                  </a:lnTo>
                  <a:lnTo>
                    <a:pt x="57412" y="434140"/>
                  </a:lnTo>
                  <a:cubicBezTo>
                    <a:pt x="544779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9C5B76B-07C5-4AF3-B407-C1FC95B6C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379" cy="5796001"/>
            </a:xfrm>
            <a:custGeom>
              <a:avLst/>
              <a:gdLst>
                <a:gd name="connsiteX0" fmla="*/ 0 w 5086379"/>
                <a:gd name="connsiteY0" fmla="*/ 5185390 h 5796001"/>
                <a:gd name="connsiteX1" fmla="*/ 96129 w 5086379"/>
                <a:gd name="connsiteY1" fmla="*/ 5266609 h 5796001"/>
                <a:gd name="connsiteX2" fmla="*/ 618798 w 5086379"/>
                <a:gd name="connsiteY2" fmla="*/ 5584607 h 5796001"/>
                <a:gd name="connsiteX3" fmla="*/ 1151695 w 5086379"/>
                <a:gd name="connsiteY3" fmla="*/ 5761857 h 5796001"/>
                <a:gd name="connsiteX4" fmla="*/ 1364580 w 5086379"/>
                <a:gd name="connsiteY4" fmla="*/ 5796001 h 5796001"/>
                <a:gd name="connsiteX5" fmla="*/ 0 w 5086379"/>
                <a:gd name="connsiteY5" fmla="*/ 5796001 h 5796001"/>
                <a:gd name="connsiteX6" fmla="*/ 1713788 w 5086379"/>
                <a:gd name="connsiteY6" fmla="*/ 0 h 5796001"/>
                <a:gd name="connsiteX7" fmla="*/ 4987953 w 5086379"/>
                <a:gd name="connsiteY7" fmla="*/ 3992158 h 5796001"/>
                <a:gd name="connsiteX8" fmla="*/ 3685105 w 5086379"/>
                <a:gd name="connsiteY8" fmla="*/ 5224946 h 5796001"/>
                <a:gd name="connsiteX9" fmla="*/ 3215548 w 5086379"/>
                <a:gd name="connsiteY9" fmla="*/ 5711797 h 5796001"/>
                <a:gd name="connsiteX10" fmla="*/ 3131871 w 5086379"/>
                <a:gd name="connsiteY10" fmla="*/ 5796001 h 5796001"/>
                <a:gd name="connsiteX11" fmla="*/ 1917858 w 5086379"/>
                <a:gd name="connsiteY11" fmla="*/ 5796001 h 5796001"/>
                <a:gd name="connsiteX12" fmla="*/ 2003797 w 5086379"/>
                <a:gd name="connsiteY12" fmla="*/ 5774314 h 5796001"/>
                <a:gd name="connsiteX13" fmla="*/ 2849381 w 5086379"/>
                <a:gd name="connsiteY13" fmla="*/ 5084958 h 5796001"/>
                <a:gd name="connsiteX14" fmla="*/ 3178679 w 5086379"/>
                <a:gd name="connsiteY14" fmla="*/ 4745758 h 5796001"/>
                <a:gd name="connsiteX15" fmla="*/ 3969142 w 5086379"/>
                <a:gd name="connsiteY15" fmla="*/ 4196398 h 5796001"/>
                <a:gd name="connsiteX16" fmla="*/ 4185198 w 5086379"/>
                <a:gd name="connsiteY16" fmla="*/ 4067178 h 5796001"/>
                <a:gd name="connsiteX17" fmla="*/ 4304401 w 5086379"/>
                <a:gd name="connsiteY17" fmla="*/ 3808022 h 5796001"/>
                <a:gd name="connsiteX18" fmla="*/ 4312036 w 5086379"/>
                <a:gd name="connsiteY18" fmla="*/ 2799394 h 5796001"/>
                <a:gd name="connsiteX19" fmla="*/ 3817903 w 5086379"/>
                <a:gd name="connsiteY19" fmla="*/ 1830249 h 5796001"/>
                <a:gd name="connsiteX20" fmla="*/ 2821256 w 5086379"/>
                <a:gd name="connsiteY20" fmla="*/ 990682 h 5796001"/>
                <a:gd name="connsiteX21" fmla="*/ 1713788 w 5086379"/>
                <a:gd name="connsiteY21" fmla="*/ 683787 h 5796001"/>
                <a:gd name="connsiteX22" fmla="*/ 66552 w 5086379"/>
                <a:gd name="connsiteY22" fmla="*/ 1261053 h 5796001"/>
                <a:gd name="connsiteX23" fmla="*/ 0 w 5086379"/>
                <a:gd name="connsiteY23" fmla="*/ 1320232 h 5796001"/>
                <a:gd name="connsiteX24" fmla="*/ 0 w 5086379"/>
                <a:gd name="connsiteY24" fmla="*/ 470600 h 5796001"/>
                <a:gd name="connsiteX25" fmla="*/ 57413 w 5086379"/>
                <a:gd name="connsiteY25" fmla="*/ 434140 h 5796001"/>
                <a:gd name="connsiteX26" fmla="*/ 1713788 w 5086379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379" h="5796001">
                  <a:moveTo>
                    <a:pt x="0" y="5185390"/>
                  </a:moveTo>
                  <a:lnTo>
                    <a:pt x="96129" y="5266609"/>
                  </a:lnTo>
                  <a:cubicBezTo>
                    <a:pt x="257505" y="5392583"/>
                    <a:pt x="433673" y="5500009"/>
                    <a:pt x="618798" y="5584607"/>
                  </a:cubicBezTo>
                  <a:cubicBezTo>
                    <a:pt x="790710" y="5663125"/>
                    <a:pt x="968770" y="5722306"/>
                    <a:pt x="1151695" y="5761857"/>
                  </a:cubicBezTo>
                  <a:lnTo>
                    <a:pt x="1364580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2" y="2025871"/>
                    <a:pt x="4987953" y="3992158"/>
                  </a:cubicBezTo>
                  <a:cubicBezTo>
                    <a:pt x="4737442" y="4856134"/>
                    <a:pt x="4285216" y="4636462"/>
                    <a:pt x="3685105" y="5224946"/>
                  </a:cubicBezTo>
                  <a:cubicBezTo>
                    <a:pt x="3521946" y="5384990"/>
                    <a:pt x="3369474" y="5552580"/>
                    <a:pt x="3215548" y="5711797"/>
                  </a:cubicBezTo>
                  <a:lnTo>
                    <a:pt x="3131871" y="5796001"/>
                  </a:lnTo>
                  <a:lnTo>
                    <a:pt x="1917858" y="5796001"/>
                  </a:lnTo>
                  <a:lnTo>
                    <a:pt x="2003797" y="5774314"/>
                  </a:lnTo>
                  <a:cubicBezTo>
                    <a:pt x="2274866" y="5680612"/>
                    <a:pt x="2506021" y="5447849"/>
                    <a:pt x="2849381" y="5084958"/>
                  </a:cubicBezTo>
                  <a:cubicBezTo>
                    <a:pt x="2954055" y="4974404"/>
                    <a:pt x="3062270" y="4860082"/>
                    <a:pt x="3178679" y="4745758"/>
                  </a:cubicBezTo>
                  <a:cubicBezTo>
                    <a:pt x="3483577" y="4446761"/>
                    <a:pt x="3764263" y="4302105"/>
                    <a:pt x="3969142" y="4196398"/>
                  </a:cubicBezTo>
                  <a:cubicBezTo>
                    <a:pt x="4069906" y="4144529"/>
                    <a:pt x="4149251" y="4103431"/>
                    <a:pt x="4185198" y="4067178"/>
                  </a:cubicBezTo>
                  <a:cubicBezTo>
                    <a:pt x="4225429" y="4026438"/>
                    <a:pt x="4267708" y="3934369"/>
                    <a:pt x="4304401" y="3808022"/>
                  </a:cubicBezTo>
                  <a:cubicBezTo>
                    <a:pt x="4398272" y="3484435"/>
                    <a:pt x="4400693" y="3145054"/>
                    <a:pt x="4312036" y="2799394"/>
                  </a:cubicBezTo>
                  <a:cubicBezTo>
                    <a:pt x="4226918" y="2467731"/>
                    <a:pt x="4056124" y="2132658"/>
                    <a:pt x="3817903" y="1830249"/>
                  </a:cubicBezTo>
                  <a:cubicBezTo>
                    <a:pt x="3547276" y="1486741"/>
                    <a:pt x="3202705" y="1196357"/>
                    <a:pt x="2821256" y="990682"/>
                  </a:cubicBezTo>
                  <a:cubicBezTo>
                    <a:pt x="2448933" y="789853"/>
                    <a:pt x="2065994" y="683787"/>
                    <a:pt x="1713788" y="683787"/>
                  </a:cubicBezTo>
                  <a:cubicBezTo>
                    <a:pt x="1106552" y="683787"/>
                    <a:pt x="530689" y="887150"/>
                    <a:pt x="66552" y="1261053"/>
                  </a:cubicBezTo>
                  <a:lnTo>
                    <a:pt x="0" y="1320232"/>
                  </a:lnTo>
                  <a:lnTo>
                    <a:pt x="0" y="470600"/>
                  </a:lnTo>
                  <a:lnTo>
                    <a:pt x="57413" y="434140"/>
                  </a:lnTo>
                  <a:cubicBezTo>
                    <a:pt x="544780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C44622-9766-4F88-A9B0-A71B34E4F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111816"/>
              <a:ext cx="5064554" cy="5746185"/>
            </a:xfrm>
            <a:custGeom>
              <a:avLst/>
              <a:gdLst>
                <a:gd name="connsiteX0" fmla="*/ 0 w 5064554"/>
                <a:gd name="connsiteY0" fmla="*/ 5562249 h 5746185"/>
                <a:gd name="connsiteX1" fmla="*/ 46809 w 5064554"/>
                <a:gd name="connsiteY1" fmla="*/ 5601914 h 5746185"/>
                <a:gd name="connsiteX2" fmla="*/ 103803 w 5064554"/>
                <a:gd name="connsiteY2" fmla="*/ 5645347 h 5746185"/>
                <a:gd name="connsiteX3" fmla="*/ 161915 w 5064554"/>
                <a:gd name="connsiteY3" fmla="*/ 5687702 h 5746185"/>
                <a:gd name="connsiteX4" fmla="*/ 220771 w 5064554"/>
                <a:gd name="connsiteY4" fmla="*/ 5729158 h 5746185"/>
                <a:gd name="connsiteX5" fmla="*/ 246285 w 5064554"/>
                <a:gd name="connsiteY5" fmla="*/ 5746185 h 5746185"/>
                <a:gd name="connsiteX6" fmla="*/ 0 w 5064554"/>
                <a:gd name="connsiteY6" fmla="*/ 5746185 h 5746185"/>
                <a:gd name="connsiteX7" fmla="*/ 1720118 w 5064554"/>
                <a:gd name="connsiteY7" fmla="*/ 79 h 5746185"/>
                <a:gd name="connsiteX8" fmla="*/ 2041220 w 5064554"/>
                <a:gd name="connsiteY8" fmla="*/ 19280 h 5746185"/>
                <a:gd name="connsiteX9" fmla="*/ 2356178 w 5064554"/>
                <a:gd name="connsiteY9" fmla="*/ 76533 h 5746185"/>
                <a:gd name="connsiteX10" fmla="*/ 2956476 w 5064554"/>
                <a:gd name="connsiteY10" fmla="*/ 284898 h 5746185"/>
                <a:gd name="connsiteX11" fmla="*/ 3238838 w 5064554"/>
                <a:gd name="connsiteY11" fmla="*/ 428117 h 5746185"/>
                <a:gd name="connsiteX12" fmla="*/ 3508346 w 5064554"/>
                <a:gd name="connsiteY12" fmla="*/ 593052 h 5746185"/>
                <a:gd name="connsiteX13" fmla="*/ 4003038 w 5064554"/>
                <a:gd name="connsiteY13" fmla="*/ 983938 h 5746185"/>
                <a:gd name="connsiteX14" fmla="*/ 4429376 w 5064554"/>
                <a:gd name="connsiteY14" fmla="*/ 1448410 h 5746185"/>
                <a:gd name="connsiteX15" fmla="*/ 4770594 w 5064554"/>
                <a:gd name="connsiteY15" fmla="*/ 1980902 h 5746185"/>
                <a:gd name="connsiteX16" fmla="*/ 4902648 w 5064554"/>
                <a:gd name="connsiteY16" fmla="*/ 2270210 h 5746185"/>
                <a:gd name="connsiteX17" fmla="*/ 4931144 w 5064554"/>
                <a:gd name="connsiteY17" fmla="*/ 2344691 h 5746185"/>
                <a:gd name="connsiteX18" fmla="*/ 4957220 w 5064554"/>
                <a:gd name="connsiteY18" fmla="*/ 2420068 h 5746185"/>
                <a:gd name="connsiteX19" fmla="*/ 4980316 w 5064554"/>
                <a:gd name="connsiteY19" fmla="*/ 2496522 h 5746185"/>
                <a:gd name="connsiteX20" fmla="*/ 5000617 w 5064554"/>
                <a:gd name="connsiteY20" fmla="*/ 2574414 h 5746185"/>
                <a:gd name="connsiteX21" fmla="*/ 5063572 w 5064554"/>
                <a:gd name="connsiteY21" fmla="*/ 3209382 h 5746185"/>
                <a:gd name="connsiteX22" fmla="*/ 5028556 w 5064554"/>
                <a:gd name="connsiteY22" fmla="*/ 3526687 h 5746185"/>
                <a:gd name="connsiteX23" fmla="*/ 4946789 w 5064554"/>
                <a:gd name="connsiteY23" fmla="*/ 3833942 h 5746185"/>
                <a:gd name="connsiteX24" fmla="*/ 4837646 w 5064554"/>
                <a:gd name="connsiteY24" fmla="*/ 4130967 h 5746185"/>
                <a:gd name="connsiteX25" fmla="*/ 4769104 w 5064554"/>
                <a:gd name="connsiteY25" fmla="*/ 4278673 h 5746185"/>
                <a:gd name="connsiteX26" fmla="*/ 4680818 w 5064554"/>
                <a:gd name="connsiteY26" fmla="*/ 4422429 h 5746185"/>
                <a:gd name="connsiteX27" fmla="*/ 4567762 w 5064554"/>
                <a:gd name="connsiteY27" fmla="*/ 4555058 h 5746185"/>
                <a:gd name="connsiteX28" fmla="*/ 4502759 w 5064554"/>
                <a:gd name="connsiteY28" fmla="*/ 4613925 h 5746185"/>
                <a:gd name="connsiteX29" fmla="*/ 4434218 w 5064554"/>
                <a:gd name="connsiteY29" fmla="*/ 4666689 h 5746185"/>
                <a:gd name="connsiteX30" fmla="*/ 4160610 w 5064554"/>
                <a:gd name="connsiteY30" fmla="*/ 4832881 h 5746185"/>
                <a:gd name="connsiteX31" fmla="*/ 3920156 w 5064554"/>
                <a:gd name="connsiteY31" fmla="*/ 4984175 h 5746185"/>
                <a:gd name="connsiteX32" fmla="*/ 3812501 w 5064554"/>
                <a:gd name="connsiteY32" fmla="*/ 5068168 h 5746185"/>
                <a:gd name="connsiteX33" fmla="*/ 3711179 w 5064554"/>
                <a:gd name="connsiteY33" fmla="*/ 5159158 h 5746185"/>
                <a:gd name="connsiteX34" fmla="*/ 3662380 w 5064554"/>
                <a:gd name="connsiteY34" fmla="*/ 5207795 h 5746185"/>
                <a:gd name="connsiteX35" fmla="*/ 3612091 w 5064554"/>
                <a:gd name="connsiteY35" fmla="*/ 5259662 h 5746185"/>
                <a:gd name="connsiteX36" fmla="*/ 3511327 w 5064554"/>
                <a:gd name="connsiteY36" fmla="*/ 5365012 h 5746185"/>
                <a:gd name="connsiteX37" fmla="*/ 3302909 w 5064554"/>
                <a:gd name="connsiteY37" fmla="*/ 5577146 h 5746185"/>
                <a:gd name="connsiteX38" fmla="*/ 3195253 w 5064554"/>
                <a:gd name="connsiteY38" fmla="*/ 5683753 h 5746185"/>
                <a:gd name="connsiteX39" fmla="*/ 3129248 w 5064554"/>
                <a:gd name="connsiteY39" fmla="*/ 5746185 h 5746185"/>
                <a:gd name="connsiteX40" fmla="*/ 2696114 w 5064554"/>
                <a:gd name="connsiteY40" fmla="*/ 5746185 h 5746185"/>
                <a:gd name="connsiteX41" fmla="*/ 2854035 w 5064554"/>
                <a:gd name="connsiteY41" fmla="*/ 5578941 h 5746185"/>
                <a:gd name="connsiteX42" fmla="*/ 2949771 w 5064554"/>
                <a:gd name="connsiteY42" fmla="*/ 5468566 h 5746185"/>
                <a:gd name="connsiteX43" fmla="*/ 3045690 w 5064554"/>
                <a:gd name="connsiteY43" fmla="*/ 5356219 h 5746185"/>
                <a:gd name="connsiteX44" fmla="*/ 3243679 w 5064554"/>
                <a:gd name="connsiteY44" fmla="*/ 5129905 h 5746185"/>
                <a:gd name="connsiteX45" fmla="*/ 3350402 w 5064554"/>
                <a:gd name="connsiteY45" fmla="*/ 5019889 h 5746185"/>
                <a:gd name="connsiteX46" fmla="*/ 3405908 w 5064554"/>
                <a:gd name="connsiteY46" fmla="*/ 4965868 h 5746185"/>
                <a:gd name="connsiteX47" fmla="*/ 3465323 w 5064554"/>
                <a:gd name="connsiteY47" fmla="*/ 4911130 h 5746185"/>
                <a:gd name="connsiteX48" fmla="*/ 3728872 w 5064554"/>
                <a:gd name="connsiteY48" fmla="*/ 4715505 h 5746185"/>
                <a:gd name="connsiteX49" fmla="*/ 4012537 w 5064554"/>
                <a:gd name="connsiteY49" fmla="*/ 4566545 h 5746185"/>
                <a:gd name="connsiteX50" fmla="*/ 4146455 w 5064554"/>
                <a:gd name="connsiteY50" fmla="*/ 4502832 h 5746185"/>
                <a:gd name="connsiteX51" fmla="*/ 4265658 w 5064554"/>
                <a:gd name="connsiteY51" fmla="*/ 4436787 h 5746185"/>
                <a:gd name="connsiteX52" fmla="*/ 4447068 w 5064554"/>
                <a:gd name="connsiteY52" fmla="*/ 4266826 h 5746185"/>
                <a:gd name="connsiteX53" fmla="*/ 4561802 w 5064554"/>
                <a:gd name="connsiteY53" fmla="*/ 4033693 h 5746185"/>
                <a:gd name="connsiteX54" fmla="*/ 4618237 w 5064554"/>
                <a:gd name="connsiteY54" fmla="*/ 3765564 h 5746185"/>
                <a:gd name="connsiteX55" fmla="*/ 4628108 w 5064554"/>
                <a:gd name="connsiteY55" fmla="*/ 3492050 h 5746185"/>
                <a:gd name="connsiteX56" fmla="*/ 4609670 w 5064554"/>
                <a:gd name="connsiteY56" fmla="*/ 3222125 h 5746185"/>
                <a:gd name="connsiteX57" fmla="*/ 4567390 w 5064554"/>
                <a:gd name="connsiteY57" fmla="*/ 2956508 h 5746185"/>
                <a:gd name="connsiteX58" fmla="*/ 4501083 w 5064554"/>
                <a:gd name="connsiteY58" fmla="*/ 2695555 h 5746185"/>
                <a:gd name="connsiteX59" fmla="*/ 4320789 w 5064554"/>
                <a:gd name="connsiteY59" fmla="*/ 2183167 h 5746185"/>
                <a:gd name="connsiteX60" fmla="*/ 4055189 w 5064554"/>
                <a:gd name="connsiteY60" fmla="*/ 1697159 h 5746185"/>
                <a:gd name="connsiteX61" fmla="*/ 3893334 w 5064554"/>
                <a:gd name="connsiteY61" fmla="*/ 1467972 h 5746185"/>
                <a:gd name="connsiteX62" fmla="*/ 3712854 w 5064554"/>
                <a:gd name="connsiteY62" fmla="*/ 1250454 h 5746185"/>
                <a:gd name="connsiteX63" fmla="*/ 3300486 w 5064554"/>
                <a:gd name="connsiteY63" fmla="*/ 856873 h 5746185"/>
                <a:gd name="connsiteX64" fmla="*/ 2823118 w 5064554"/>
                <a:gd name="connsiteY64" fmla="*/ 536158 h 5746185"/>
                <a:gd name="connsiteX65" fmla="*/ 2759232 w 5064554"/>
                <a:gd name="connsiteY65" fmla="*/ 502417 h 5746185"/>
                <a:gd name="connsiteX66" fmla="*/ 2694601 w 5064554"/>
                <a:gd name="connsiteY66" fmla="*/ 470293 h 5746185"/>
                <a:gd name="connsiteX67" fmla="*/ 2628854 w 5064554"/>
                <a:gd name="connsiteY67" fmla="*/ 440142 h 5746185"/>
                <a:gd name="connsiteX68" fmla="*/ 2562361 w 5064554"/>
                <a:gd name="connsiteY68" fmla="*/ 411605 h 5746185"/>
                <a:gd name="connsiteX69" fmla="*/ 2289497 w 5064554"/>
                <a:gd name="connsiteY69" fmla="*/ 316484 h 5746185"/>
                <a:gd name="connsiteX70" fmla="*/ 2007510 w 5064554"/>
                <a:gd name="connsiteY70" fmla="*/ 254927 h 5746185"/>
                <a:gd name="connsiteX71" fmla="*/ 1720677 w 5064554"/>
                <a:gd name="connsiteY71" fmla="*/ 231775 h 5746185"/>
                <a:gd name="connsiteX72" fmla="*/ 1144034 w 5064554"/>
                <a:gd name="connsiteY72" fmla="*/ 303923 h 5746185"/>
                <a:gd name="connsiteX73" fmla="*/ 609856 w 5064554"/>
                <a:gd name="connsiteY73" fmla="*/ 517135 h 5746185"/>
                <a:gd name="connsiteX74" fmla="*/ 137330 w 5064554"/>
                <a:gd name="connsiteY74" fmla="*/ 828337 h 5746185"/>
                <a:gd name="connsiteX75" fmla="*/ 0 w 5064554"/>
                <a:gd name="connsiteY75" fmla="*/ 943022 h 5746185"/>
                <a:gd name="connsiteX76" fmla="*/ 0 w 5064554"/>
                <a:gd name="connsiteY76" fmla="*/ 441968 h 5746185"/>
                <a:gd name="connsiteX77" fmla="*/ 170854 w 5064554"/>
                <a:gd name="connsiteY77" fmla="*/ 345537 h 5746185"/>
                <a:gd name="connsiteX78" fmla="*/ 466998 w 5064554"/>
                <a:gd name="connsiteY78" fmla="*/ 218852 h 5746185"/>
                <a:gd name="connsiteX79" fmla="*/ 1086479 w 5064554"/>
                <a:gd name="connsiteY79" fmla="*/ 56253 h 5746185"/>
                <a:gd name="connsiteX80" fmla="*/ 1720118 w 5064554"/>
                <a:gd name="connsiteY80" fmla="*/ 79 h 574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5064554" h="5746185">
                  <a:moveTo>
                    <a:pt x="0" y="5562249"/>
                  </a:moveTo>
                  <a:lnTo>
                    <a:pt x="46809" y="5601914"/>
                  </a:lnTo>
                  <a:cubicBezTo>
                    <a:pt x="65807" y="5616093"/>
                    <a:pt x="84433" y="5631168"/>
                    <a:pt x="103803" y="5645347"/>
                  </a:cubicBezTo>
                  <a:lnTo>
                    <a:pt x="161915" y="5687702"/>
                  </a:lnTo>
                  <a:lnTo>
                    <a:pt x="220771" y="5729158"/>
                  </a:lnTo>
                  <a:lnTo>
                    <a:pt x="246285" y="5746185"/>
                  </a:lnTo>
                  <a:lnTo>
                    <a:pt x="0" y="5746185"/>
                  </a:lnTo>
                  <a:close/>
                  <a:moveTo>
                    <a:pt x="1720118" y="79"/>
                  </a:moveTo>
                  <a:cubicBezTo>
                    <a:pt x="1827587" y="-820"/>
                    <a:pt x="1935057" y="6001"/>
                    <a:pt x="2041220" y="19280"/>
                  </a:cubicBezTo>
                  <a:cubicBezTo>
                    <a:pt x="2147573" y="31844"/>
                    <a:pt x="2252621" y="51766"/>
                    <a:pt x="2356178" y="76533"/>
                  </a:cubicBezTo>
                  <a:cubicBezTo>
                    <a:pt x="2563478" y="126245"/>
                    <a:pt x="2764261" y="197316"/>
                    <a:pt x="2956476" y="284898"/>
                  </a:cubicBezTo>
                  <a:cubicBezTo>
                    <a:pt x="3052583" y="329049"/>
                    <a:pt x="3147013" y="376429"/>
                    <a:pt x="3238838" y="428117"/>
                  </a:cubicBezTo>
                  <a:cubicBezTo>
                    <a:pt x="3331032" y="479266"/>
                    <a:pt x="3421180" y="534185"/>
                    <a:pt x="3508346" y="593052"/>
                  </a:cubicBezTo>
                  <a:cubicBezTo>
                    <a:pt x="3682868" y="710785"/>
                    <a:pt x="3849007" y="840722"/>
                    <a:pt x="4003038" y="983938"/>
                  </a:cubicBezTo>
                  <a:cubicBezTo>
                    <a:pt x="4157071" y="1127158"/>
                    <a:pt x="4300488" y="1282041"/>
                    <a:pt x="4429376" y="1448410"/>
                  </a:cubicBezTo>
                  <a:cubicBezTo>
                    <a:pt x="4558636" y="1614781"/>
                    <a:pt x="4672623" y="1793174"/>
                    <a:pt x="4770594" y="1980902"/>
                  </a:cubicBezTo>
                  <a:cubicBezTo>
                    <a:pt x="4819206" y="2074945"/>
                    <a:pt x="4862977" y="2171681"/>
                    <a:pt x="4902648" y="2270210"/>
                  </a:cubicBezTo>
                  <a:cubicBezTo>
                    <a:pt x="4912334" y="2294978"/>
                    <a:pt x="4922390" y="2319565"/>
                    <a:pt x="4931144" y="2344691"/>
                  </a:cubicBezTo>
                  <a:lnTo>
                    <a:pt x="4957220" y="2420068"/>
                  </a:lnTo>
                  <a:lnTo>
                    <a:pt x="4980316" y="2496522"/>
                  </a:lnTo>
                  <a:cubicBezTo>
                    <a:pt x="4987766" y="2522187"/>
                    <a:pt x="4993911" y="2548031"/>
                    <a:pt x="5000617" y="2574414"/>
                  </a:cubicBezTo>
                  <a:cubicBezTo>
                    <a:pt x="5051278" y="2781523"/>
                    <a:pt x="5069160" y="2996351"/>
                    <a:pt x="5063572" y="3209382"/>
                  </a:cubicBezTo>
                  <a:cubicBezTo>
                    <a:pt x="5060778" y="3315809"/>
                    <a:pt x="5049043" y="3422236"/>
                    <a:pt x="5028556" y="3526687"/>
                  </a:cubicBezTo>
                  <a:cubicBezTo>
                    <a:pt x="5008069" y="3631141"/>
                    <a:pt x="4979571" y="3733619"/>
                    <a:pt x="4946789" y="3833942"/>
                  </a:cubicBezTo>
                  <a:cubicBezTo>
                    <a:pt x="4914009" y="3934267"/>
                    <a:pt x="4879179" y="4032079"/>
                    <a:pt x="4837646" y="4130967"/>
                  </a:cubicBezTo>
                  <a:cubicBezTo>
                    <a:pt x="4816971" y="4180322"/>
                    <a:pt x="4794620" y="4229678"/>
                    <a:pt x="4769104" y="4278673"/>
                  </a:cubicBezTo>
                  <a:cubicBezTo>
                    <a:pt x="4743029" y="4327308"/>
                    <a:pt x="4714530" y="4375946"/>
                    <a:pt x="4680818" y="4422429"/>
                  </a:cubicBezTo>
                  <a:cubicBezTo>
                    <a:pt x="4647478" y="4469092"/>
                    <a:pt x="4609482" y="4513961"/>
                    <a:pt x="4567762" y="4555058"/>
                  </a:cubicBezTo>
                  <a:cubicBezTo>
                    <a:pt x="4546715" y="4575518"/>
                    <a:pt x="4525110" y="4595260"/>
                    <a:pt x="4502759" y="4613925"/>
                  </a:cubicBezTo>
                  <a:cubicBezTo>
                    <a:pt x="4480408" y="4632591"/>
                    <a:pt x="4457313" y="4649999"/>
                    <a:pt x="4434218" y="4666689"/>
                  </a:cubicBezTo>
                  <a:cubicBezTo>
                    <a:pt x="4341090" y="4733452"/>
                    <a:pt x="4246659" y="4783347"/>
                    <a:pt x="4160610" y="4832881"/>
                  </a:cubicBezTo>
                  <a:cubicBezTo>
                    <a:pt x="4074002" y="4881876"/>
                    <a:pt x="3994471" y="4930513"/>
                    <a:pt x="3920156" y="4984175"/>
                  </a:cubicBezTo>
                  <a:cubicBezTo>
                    <a:pt x="3882905" y="5010734"/>
                    <a:pt x="3847144" y="5038913"/>
                    <a:pt x="3812501" y="5068168"/>
                  </a:cubicBezTo>
                  <a:cubicBezTo>
                    <a:pt x="3777485" y="5097062"/>
                    <a:pt x="3743960" y="5127752"/>
                    <a:pt x="3711179" y="5159158"/>
                  </a:cubicBezTo>
                  <a:cubicBezTo>
                    <a:pt x="3694601" y="5175132"/>
                    <a:pt x="3679143" y="5190745"/>
                    <a:pt x="3662380" y="5207795"/>
                  </a:cubicBezTo>
                  <a:lnTo>
                    <a:pt x="3612091" y="5259662"/>
                  </a:lnTo>
                  <a:lnTo>
                    <a:pt x="3511327" y="5365012"/>
                  </a:lnTo>
                  <a:cubicBezTo>
                    <a:pt x="3443530" y="5435544"/>
                    <a:pt x="3373686" y="5505897"/>
                    <a:pt x="3302909" y="5577146"/>
                  </a:cubicBezTo>
                  <a:cubicBezTo>
                    <a:pt x="3267520" y="5612861"/>
                    <a:pt x="3231573" y="5648219"/>
                    <a:pt x="3195253" y="5683753"/>
                  </a:cubicBezTo>
                  <a:lnTo>
                    <a:pt x="3129248" y="5746185"/>
                  </a:lnTo>
                  <a:lnTo>
                    <a:pt x="2696114" y="5746185"/>
                  </a:lnTo>
                  <a:lnTo>
                    <a:pt x="2854035" y="5578941"/>
                  </a:lnTo>
                  <a:cubicBezTo>
                    <a:pt x="2886257" y="5542689"/>
                    <a:pt x="2917921" y="5505718"/>
                    <a:pt x="2949771" y="5468566"/>
                  </a:cubicBezTo>
                  <a:lnTo>
                    <a:pt x="3045690" y="5356219"/>
                  </a:lnTo>
                  <a:cubicBezTo>
                    <a:pt x="3110136" y="5281019"/>
                    <a:pt x="3174578" y="5204384"/>
                    <a:pt x="3243679" y="5129905"/>
                  </a:cubicBezTo>
                  <a:cubicBezTo>
                    <a:pt x="3278324" y="5092934"/>
                    <a:pt x="3313897" y="5056143"/>
                    <a:pt x="3350402" y="5019889"/>
                  </a:cubicBezTo>
                  <a:lnTo>
                    <a:pt x="3405908" y="4965868"/>
                  </a:lnTo>
                  <a:cubicBezTo>
                    <a:pt x="3424533" y="4947921"/>
                    <a:pt x="3445208" y="4929077"/>
                    <a:pt x="3465323" y="4911130"/>
                  </a:cubicBezTo>
                  <a:cubicBezTo>
                    <a:pt x="3546342" y="4838623"/>
                    <a:pt x="3635745" y="4772936"/>
                    <a:pt x="3728872" y="4715505"/>
                  </a:cubicBezTo>
                  <a:cubicBezTo>
                    <a:pt x="3821999" y="4657895"/>
                    <a:pt x="3919784" y="4609976"/>
                    <a:pt x="4012537" y="4566545"/>
                  </a:cubicBezTo>
                  <a:cubicBezTo>
                    <a:pt x="4058915" y="4544830"/>
                    <a:pt x="4103989" y="4524011"/>
                    <a:pt x="4146455" y="4502832"/>
                  </a:cubicBezTo>
                  <a:cubicBezTo>
                    <a:pt x="4189107" y="4481656"/>
                    <a:pt x="4229152" y="4460298"/>
                    <a:pt x="4265658" y="4436787"/>
                  </a:cubicBezTo>
                  <a:cubicBezTo>
                    <a:pt x="4339041" y="4390303"/>
                    <a:pt x="4398456" y="4335026"/>
                    <a:pt x="4447068" y="4266826"/>
                  </a:cubicBezTo>
                  <a:cubicBezTo>
                    <a:pt x="4495309" y="4198628"/>
                    <a:pt x="4533305" y="4118942"/>
                    <a:pt x="4561802" y="4033693"/>
                  </a:cubicBezTo>
                  <a:cubicBezTo>
                    <a:pt x="4590112" y="3948445"/>
                    <a:pt x="4608180" y="3856557"/>
                    <a:pt x="4618237" y="3765564"/>
                  </a:cubicBezTo>
                  <a:cubicBezTo>
                    <a:pt x="4627922" y="3674214"/>
                    <a:pt x="4630157" y="3582682"/>
                    <a:pt x="4628108" y="3492050"/>
                  </a:cubicBezTo>
                  <a:cubicBezTo>
                    <a:pt x="4625128" y="3401236"/>
                    <a:pt x="4618611" y="3311322"/>
                    <a:pt x="4609670" y="3222125"/>
                  </a:cubicBezTo>
                  <a:cubicBezTo>
                    <a:pt x="4600543" y="3132928"/>
                    <a:pt x="4586760" y="3044269"/>
                    <a:pt x="4567390" y="2956508"/>
                  </a:cubicBezTo>
                  <a:cubicBezTo>
                    <a:pt x="4548205" y="2868747"/>
                    <a:pt x="4525296" y="2782062"/>
                    <a:pt x="4501083" y="2695555"/>
                  </a:cubicBezTo>
                  <a:cubicBezTo>
                    <a:pt x="4452658" y="2522726"/>
                    <a:pt x="4395662" y="2350434"/>
                    <a:pt x="4320789" y="2183167"/>
                  </a:cubicBezTo>
                  <a:cubicBezTo>
                    <a:pt x="4245914" y="2015899"/>
                    <a:pt x="4157071" y="1853298"/>
                    <a:pt x="4055189" y="1697159"/>
                  </a:cubicBezTo>
                  <a:cubicBezTo>
                    <a:pt x="4004157" y="1619267"/>
                    <a:pt x="3950142" y="1542813"/>
                    <a:pt x="3893334" y="1467972"/>
                  </a:cubicBezTo>
                  <a:cubicBezTo>
                    <a:pt x="3836528" y="1393134"/>
                    <a:pt x="3775995" y="1320986"/>
                    <a:pt x="3712854" y="1250454"/>
                  </a:cubicBezTo>
                  <a:cubicBezTo>
                    <a:pt x="3587133" y="1109210"/>
                    <a:pt x="3449118" y="977120"/>
                    <a:pt x="3300486" y="856873"/>
                  </a:cubicBezTo>
                  <a:cubicBezTo>
                    <a:pt x="3152043" y="736089"/>
                    <a:pt x="2992237" y="628047"/>
                    <a:pt x="2823118" y="536158"/>
                  </a:cubicBezTo>
                  <a:cubicBezTo>
                    <a:pt x="2801884" y="524852"/>
                    <a:pt x="2780652" y="513367"/>
                    <a:pt x="2759232" y="502417"/>
                  </a:cubicBezTo>
                  <a:lnTo>
                    <a:pt x="2694601" y="470293"/>
                  </a:lnTo>
                  <a:lnTo>
                    <a:pt x="2628854" y="440142"/>
                  </a:lnTo>
                  <a:cubicBezTo>
                    <a:pt x="2606875" y="430092"/>
                    <a:pt x="2584525" y="421117"/>
                    <a:pt x="2562361" y="411605"/>
                  </a:cubicBezTo>
                  <a:cubicBezTo>
                    <a:pt x="2473517" y="374455"/>
                    <a:pt x="2382068" y="343227"/>
                    <a:pt x="2289497" y="316484"/>
                  </a:cubicBezTo>
                  <a:cubicBezTo>
                    <a:pt x="2196929" y="289923"/>
                    <a:pt x="2102498" y="269643"/>
                    <a:pt x="2007510" y="254927"/>
                  </a:cubicBezTo>
                  <a:cubicBezTo>
                    <a:pt x="1912333" y="240748"/>
                    <a:pt x="1816411" y="232852"/>
                    <a:pt x="1720677" y="231775"/>
                  </a:cubicBezTo>
                  <a:cubicBezTo>
                    <a:pt x="1526042" y="230339"/>
                    <a:pt x="1331219" y="254747"/>
                    <a:pt x="1144034" y="303923"/>
                  </a:cubicBezTo>
                  <a:cubicBezTo>
                    <a:pt x="956475" y="352739"/>
                    <a:pt x="777671" y="427399"/>
                    <a:pt x="609856" y="517135"/>
                  </a:cubicBezTo>
                  <a:cubicBezTo>
                    <a:pt x="441854" y="607049"/>
                    <a:pt x="284843" y="712938"/>
                    <a:pt x="137330" y="828337"/>
                  </a:cubicBezTo>
                  <a:lnTo>
                    <a:pt x="0" y="943022"/>
                  </a:lnTo>
                  <a:lnTo>
                    <a:pt x="0" y="441968"/>
                  </a:lnTo>
                  <a:lnTo>
                    <a:pt x="170854" y="345537"/>
                  </a:lnTo>
                  <a:cubicBezTo>
                    <a:pt x="267240" y="298045"/>
                    <a:pt x="366234" y="255824"/>
                    <a:pt x="466998" y="218852"/>
                  </a:cubicBezTo>
                  <a:cubicBezTo>
                    <a:pt x="668527" y="144732"/>
                    <a:pt x="876944" y="92505"/>
                    <a:pt x="1086479" y="56253"/>
                  </a:cubicBezTo>
                  <a:cubicBezTo>
                    <a:pt x="1296203" y="20358"/>
                    <a:pt x="1507974" y="1514"/>
                    <a:pt x="1720118" y="7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3" name="Freeform: Shape 32">
              <a:extLst>
                <a:ext uri="{FF2B5EF4-FFF2-40B4-BE49-F238E27FC236}">
                  <a16:creationId xmlns:a16="http://schemas.microsoft.com/office/drawing/2014/main" id="{76DA3EB3-67D4-47DC-A531-F4B0EB0291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935182"/>
              <a:ext cx="5401995" cy="5922818"/>
            </a:xfrm>
            <a:custGeom>
              <a:avLst/>
              <a:gdLst>
                <a:gd name="connsiteX0" fmla="*/ 0 w 5401995"/>
                <a:gd name="connsiteY0" fmla="*/ 5912646 h 5922818"/>
                <a:gd name="connsiteX1" fmla="*/ 15931 w 5401995"/>
                <a:gd name="connsiteY1" fmla="*/ 5922818 h 5922818"/>
                <a:gd name="connsiteX2" fmla="*/ 0 w 5401995"/>
                <a:gd name="connsiteY2" fmla="*/ 5922818 h 5922818"/>
                <a:gd name="connsiteX3" fmla="*/ 1741724 w 5401995"/>
                <a:gd name="connsiteY3" fmla="*/ 0 h 5922818"/>
                <a:gd name="connsiteX4" fmla="*/ 5401995 w 5401995"/>
                <a:gd name="connsiteY4" fmla="*/ 3449232 h 5922818"/>
                <a:gd name="connsiteX5" fmla="*/ 4367046 w 5401995"/>
                <a:gd name="connsiteY5" fmla="*/ 5852517 h 5922818"/>
                <a:gd name="connsiteX6" fmla="*/ 4290573 w 5401995"/>
                <a:gd name="connsiteY6" fmla="*/ 5922818 h 5922818"/>
                <a:gd name="connsiteX7" fmla="*/ 3023725 w 5401995"/>
                <a:gd name="connsiteY7" fmla="*/ 5922818 h 5922818"/>
                <a:gd name="connsiteX8" fmla="*/ 3043643 w 5401995"/>
                <a:gd name="connsiteY8" fmla="*/ 5905761 h 5922818"/>
                <a:gd name="connsiteX9" fmla="*/ 3156885 w 5401995"/>
                <a:gd name="connsiteY9" fmla="*/ 5797204 h 5922818"/>
                <a:gd name="connsiteX10" fmla="*/ 3267706 w 5401995"/>
                <a:gd name="connsiteY10" fmla="*/ 5685616 h 5922818"/>
                <a:gd name="connsiteX11" fmla="*/ 3487673 w 5401995"/>
                <a:gd name="connsiteY11" fmla="*/ 5458875 h 5922818"/>
                <a:gd name="connsiteX12" fmla="*/ 3598682 w 5401995"/>
                <a:gd name="connsiteY12" fmla="*/ 5345506 h 5922818"/>
                <a:gd name="connsiteX13" fmla="*/ 3713227 w 5401995"/>
                <a:gd name="connsiteY13" fmla="*/ 5233203 h 5922818"/>
                <a:gd name="connsiteX14" fmla="*/ 4248708 w 5401995"/>
                <a:gd name="connsiteY14" fmla="*/ 4858691 h 5922818"/>
                <a:gd name="connsiteX15" fmla="*/ 4518032 w 5401995"/>
                <a:gd name="connsiteY15" fmla="*/ 4700401 h 5922818"/>
                <a:gd name="connsiteX16" fmla="*/ 4720304 w 5401995"/>
                <a:gd name="connsiteY16" fmla="*/ 4500399 h 5922818"/>
                <a:gd name="connsiteX17" fmla="*/ 4846027 w 5401995"/>
                <a:gd name="connsiteY17" fmla="*/ 4246029 h 5922818"/>
                <a:gd name="connsiteX18" fmla="*/ 4920900 w 5401995"/>
                <a:gd name="connsiteY18" fmla="*/ 3963496 h 5922818"/>
                <a:gd name="connsiteX19" fmla="*/ 4933752 w 5401995"/>
                <a:gd name="connsiteY19" fmla="*/ 3891303 h 5922818"/>
                <a:gd name="connsiteX20" fmla="*/ 4944740 w 5401995"/>
                <a:gd name="connsiteY20" fmla="*/ 3818931 h 5922818"/>
                <a:gd name="connsiteX21" fmla="*/ 4952935 w 5401995"/>
                <a:gd name="connsiteY21" fmla="*/ 3746381 h 5922818"/>
                <a:gd name="connsiteX22" fmla="*/ 4958896 w 5401995"/>
                <a:gd name="connsiteY22" fmla="*/ 3673652 h 5922818"/>
                <a:gd name="connsiteX23" fmla="*/ 4962249 w 5401995"/>
                <a:gd name="connsiteY23" fmla="*/ 3382920 h 5922818"/>
                <a:gd name="connsiteX24" fmla="*/ 4957593 w 5401995"/>
                <a:gd name="connsiteY24" fmla="*/ 3310370 h 5922818"/>
                <a:gd name="connsiteX25" fmla="*/ 4950515 w 5401995"/>
                <a:gd name="connsiteY25" fmla="*/ 3237998 h 5922818"/>
                <a:gd name="connsiteX26" fmla="*/ 4941761 w 5401995"/>
                <a:gd name="connsiteY26" fmla="*/ 3165805 h 5922818"/>
                <a:gd name="connsiteX27" fmla="*/ 4931145 w 5401995"/>
                <a:gd name="connsiteY27" fmla="*/ 3093968 h 5922818"/>
                <a:gd name="connsiteX28" fmla="*/ 4869122 w 5401995"/>
                <a:gd name="connsiteY28" fmla="*/ 2809296 h 5922818"/>
                <a:gd name="connsiteX29" fmla="*/ 4660144 w 5401995"/>
                <a:gd name="connsiteY29" fmla="*/ 2260271 h 5922818"/>
                <a:gd name="connsiteX30" fmla="*/ 4518404 w 5401995"/>
                <a:gd name="connsiteY30" fmla="*/ 1998593 h 5922818"/>
                <a:gd name="connsiteX31" fmla="*/ 4355246 w 5401995"/>
                <a:gd name="connsiteY31" fmla="*/ 1746720 h 5922818"/>
                <a:gd name="connsiteX32" fmla="*/ 4171971 w 5401995"/>
                <a:gd name="connsiteY32" fmla="*/ 1505719 h 5922818"/>
                <a:gd name="connsiteX33" fmla="*/ 3969141 w 5401995"/>
                <a:gd name="connsiteY33" fmla="*/ 1277017 h 5922818"/>
                <a:gd name="connsiteX34" fmla="*/ 3748056 w 5401995"/>
                <a:gd name="connsiteY34" fmla="*/ 1062043 h 5922818"/>
                <a:gd name="connsiteX35" fmla="*/ 3507974 w 5401995"/>
                <a:gd name="connsiteY35" fmla="*/ 864002 h 5922818"/>
                <a:gd name="connsiteX36" fmla="*/ 3250199 w 5401995"/>
                <a:gd name="connsiteY36" fmla="*/ 684854 h 5922818"/>
                <a:gd name="connsiteX37" fmla="*/ 2974728 w 5401995"/>
                <a:gd name="connsiteY37" fmla="*/ 529060 h 5922818"/>
                <a:gd name="connsiteX38" fmla="*/ 2683054 w 5401995"/>
                <a:gd name="connsiteY38" fmla="*/ 400004 h 5922818"/>
                <a:gd name="connsiteX39" fmla="*/ 2377410 w 5401995"/>
                <a:gd name="connsiteY39" fmla="*/ 302321 h 5922818"/>
                <a:gd name="connsiteX40" fmla="*/ 1738558 w 5401995"/>
                <a:gd name="connsiteY40" fmla="*/ 219075 h 5922818"/>
                <a:gd name="connsiteX41" fmla="*/ 1096353 w 5401995"/>
                <a:gd name="connsiteY41" fmla="*/ 287347 h 5922818"/>
                <a:gd name="connsiteX42" fmla="*/ 1076608 w 5401995"/>
                <a:gd name="connsiteY42" fmla="*/ 291269 h 5922818"/>
                <a:gd name="connsiteX43" fmla="*/ 1057052 w 5401995"/>
                <a:gd name="connsiteY43" fmla="*/ 296081 h 5922818"/>
                <a:gd name="connsiteX44" fmla="*/ 1017940 w 5401995"/>
                <a:gd name="connsiteY44" fmla="*/ 305708 h 5922818"/>
                <a:gd name="connsiteX45" fmla="*/ 939899 w 5401995"/>
                <a:gd name="connsiteY45" fmla="*/ 325137 h 5922818"/>
                <a:gd name="connsiteX46" fmla="*/ 862788 w 5401995"/>
                <a:gd name="connsiteY46" fmla="*/ 347418 h 5922818"/>
                <a:gd name="connsiteX47" fmla="*/ 786052 w 5401995"/>
                <a:gd name="connsiteY47" fmla="*/ 370948 h 5922818"/>
                <a:gd name="connsiteX48" fmla="*/ 710434 w 5401995"/>
                <a:gd name="connsiteY48" fmla="*/ 397152 h 5922818"/>
                <a:gd name="connsiteX49" fmla="*/ 635372 w 5401995"/>
                <a:gd name="connsiteY49" fmla="*/ 424425 h 5922818"/>
                <a:gd name="connsiteX50" fmla="*/ 561615 w 5401995"/>
                <a:gd name="connsiteY50" fmla="*/ 454551 h 5922818"/>
                <a:gd name="connsiteX51" fmla="*/ 488419 w 5401995"/>
                <a:gd name="connsiteY51" fmla="*/ 485744 h 5922818"/>
                <a:gd name="connsiteX52" fmla="*/ 206696 w 5401995"/>
                <a:gd name="connsiteY52" fmla="*/ 629655 h 5922818"/>
                <a:gd name="connsiteX53" fmla="*/ 0 w 5401995"/>
                <a:gd name="connsiteY53" fmla="*/ 763803 h 5922818"/>
                <a:gd name="connsiteX54" fmla="*/ 0 w 5401995"/>
                <a:gd name="connsiteY54" fmla="*/ 418320 h 5922818"/>
                <a:gd name="connsiteX55" fmla="*/ 89677 w 5401995"/>
                <a:gd name="connsiteY55" fmla="*/ 370541 h 5922818"/>
                <a:gd name="connsiteX56" fmla="*/ 1741724 w 5401995"/>
                <a:gd name="connsiteY56" fmla="*/ 0 h 592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401995" h="5922818">
                  <a:moveTo>
                    <a:pt x="0" y="5912646"/>
                  </a:moveTo>
                  <a:lnTo>
                    <a:pt x="15931" y="5922818"/>
                  </a:lnTo>
                  <a:lnTo>
                    <a:pt x="0" y="5922818"/>
                  </a:lnTo>
                  <a:close/>
                  <a:moveTo>
                    <a:pt x="1741724" y="0"/>
                  </a:moveTo>
                  <a:cubicBezTo>
                    <a:pt x="3763330" y="0"/>
                    <a:pt x="5401995" y="1544222"/>
                    <a:pt x="5401995" y="3449232"/>
                  </a:cubicBezTo>
                  <a:cubicBezTo>
                    <a:pt x="5401995" y="4383723"/>
                    <a:pt x="5007554" y="5231364"/>
                    <a:pt x="4367046" y="5852517"/>
                  </a:cubicBezTo>
                  <a:lnTo>
                    <a:pt x="4290573" y="5922818"/>
                  </a:lnTo>
                  <a:lnTo>
                    <a:pt x="3023725" y="5922818"/>
                  </a:lnTo>
                  <a:lnTo>
                    <a:pt x="3043643" y="5905761"/>
                  </a:lnTo>
                  <a:cubicBezTo>
                    <a:pt x="3081825" y="5870109"/>
                    <a:pt x="3119635" y="5833924"/>
                    <a:pt x="3156885" y="5797204"/>
                  </a:cubicBezTo>
                  <a:cubicBezTo>
                    <a:pt x="3194136" y="5760482"/>
                    <a:pt x="3231014" y="5723050"/>
                    <a:pt x="3267706" y="5685616"/>
                  </a:cubicBezTo>
                  <a:cubicBezTo>
                    <a:pt x="3341276" y="5610748"/>
                    <a:pt x="3414103" y="5534633"/>
                    <a:pt x="3487673" y="5458875"/>
                  </a:cubicBezTo>
                  <a:lnTo>
                    <a:pt x="3598682" y="5345506"/>
                  </a:lnTo>
                  <a:cubicBezTo>
                    <a:pt x="3635933" y="5307715"/>
                    <a:pt x="3673369" y="5270460"/>
                    <a:pt x="3713227" y="5233203"/>
                  </a:cubicBezTo>
                  <a:cubicBezTo>
                    <a:pt x="3869868" y="5083827"/>
                    <a:pt x="4057798" y="4960832"/>
                    <a:pt x="4248708" y="4858691"/>
                  </a:cubicBezTo>
                  <a:cubicBezTo>
                    <a:pt x="4343325" y="4806462"/>
                    <a:pt x="4437012" y="4757622"/>
                    <a:pt x="4518032" y="4700401"/>
                  </a:cubicBezTo>
                  <a:cubicBezTo>
                    <a:pt x="4599240" y="4643539"/>
                    <a:pt x="4667408" y="4577761"/>
                    <a:pt x="4720304" y="4500399"/>
                  </a:cubicBezTo>
                  <a:cubicBezTo>
                    <a:pt x="4774131" y="4423929"/>
                    <a:pt x="4813991" y="4336941"/>
                    <a:pt x="4846027" y="4246029"/>
                  </a:cubicBezTo>
                  <a:cubicBezTo>
                    <a:pt x="4878062" y="4155120"/>
                    <a:pt x="4901903" y="4059396"/>
                    <a:pt x="4920900" y="3963496"/>
                  </a:cubicBezTo>
                  <a:cubicBezTo>
                    <a:pt x="4924998" y="3939253"/>
                    <a:pt x="4930213" y="3915366"/>
                    <a:pt x="4933752" y="3891303"/>
                  </a:cubicBezTo>
                  <a:lnTo>
                    <a:pt x="4944740" y="3818931"/>
                  </a:lnTo>
                  <a:lnTo>
                    <a:pt x="4952935" y="3746381"/>
                  </a:lnTo>
                  <a:cubicBezTo>
                    <a:pt x="4956103" y="3722138"/>
                    <a:pt x="4956848" y="3697895"/>
                    <a:pt x="4958896" y="3673652"/>
                  </a:cubicBezTo>
                  <a:cubicBezTo>
                    <a:pt x="4966160" y="3576682"/>
                    <a:pt x="4966346" y="3479712"/>
                    <a:pt x="4962249" y="3382920"/>
                  </a:cubicBezTo>
                  <a:lnTo>
                    <a:pt x="4957593" y="3310370"/>
                  </a:lnTo>
                  <a:cubicBezTo>
                    <a:pt x="4955544" y="3286128"/>
                    <a:pt x="4952750" y="3262063"/>
                    <a:pt x="4950515" y="3237998"/>
                  </a:cubicBezTo>
                  <a:cubicBezTo>
                    <a:pt x="4948466" y="3213755"/>
                    <a:pt x="4944555" y="3189870"/>
                    <a:pt x="4941761" y="3165805"/>
                  </a:cubicBezTo>
                  <a:cubicBezTo>
                    <a:pt x="4939154" y="3141741"/>
                    <a:pt x="4935055" y="3117855"/>
                    <a:pt x="4931145" y="3093968"/>
                  </a:cubicBezTo>
                  <a:cubicBezTo>
                    <a:pt x="4915313" y="2998246"/>
                    <a:pt x="4894639" y="2903237"/>
                    <a:pt x="4869122" y="2809296"/>
                  </a:cubicBezTo>
                  <a:cubicBezTo>
                    <a:pt x="4817156" y="2621416"/>
                    <a:pt x="4746939" y="2437813"/>
                    <a:pt x="4660144" y="2260271"/>
                  </a:cubicBezTo>
                  <a:cubicBezTo>
                    <a:pt x="4616561" y="2171501"/>
                    <a:pt x="4569251" y="2084156"/>
                    <a:pt x="4518404" y="1998593"/>
                  </a:cubicBezTo>
                  <a:cubicBezTo>
                    <a:pt x="4467931" y="1912853"/>
                    <a:pt x="4412986" y="1828894"/>
                    <a:pt x="4355246" y="1746720"/>
                  </a:cubicBezTo>
                  <a:cubicBezTo>
                    <a:pt x="4297694" y="1664544"/>
                    <a:pt x="4236043" y="1584507"/>
                    <a:pt x="4171971" y="1505719"/>
                  </a:cubicBezTo>
                  <a:cubicBezTo>
                    <a:pt x="4107528" y="1427287"/>
                    <a:pt x="4039918" y="1350994"/>
                    <a:pt x="3969141" y="1277017"/>
                  </a:cubicBezTo>
                  <a:cubicBezTo>
                    <a:pt x="3898364" y="1203221"/>
                    <a:pt x="3825167" y="1130849"/>
                    <a:pt x="3748056" y="1062043"/>
                  </a:cubicBezTo>
                  <a:cubicBezTo>
                    <a:pt x="3671133" y="993236"/>
                    <a:pt x="3591043" y="926925"/>
                    <a:pt x="3507974" y="864002"/>
                  </a:cubicBezTo>
                  <a:cubicBezTo>
                    <a:pt x="3424904" y="801078"/>
                    <a:pt x="3339042" y="741005"/>
                    <a:pt x="3250199" y="684854"/>
                  </a:cubicBezTo>
                  <a:cubicBezTo>
                    <a:pt x="3161168" y="629241"/>
                    <a:pt x="3069530" y="576655"/>
                    <a:pt x="2974728" y="529060"/>
                  </a:cubicBezTo>
                  <a:cubicBezTo>
                    <a:pt x="2880110" y="481288"/>
                    <a:pt x="2783072" y="437439"/>
                    <a:pt x="2683054" y="400004"/>
                  </a:cubicBezTo>
                  <a:cubicBezTo>
                    <a:pt x="2583408" y="361858"/>
                    <a:pt x="2481341" y="329058"/>
                    <a:pt x="2377410" y="302321"/>
                  </a:cubicBezTo>
                  <a:cubicBezTo>
                    <a:pt x="2169737" y="248667"/>
                    <a:pt x="1954240" y="218897"/>
                    <a:pt x="1738558" y="219075"/>
                  </a:cubicBezTo>
                  <a:cubicBezTo>
                    <a:pt x="1522503" y="219788"/>
                    <a:pt x="1306634" y="242605"/>
                    <a:pt x="1096353" y="287347"/>
                  </a:cubicBezTo>
                  <a:lnTo>
                    <a:pt x="1076608" y="291269"/>
                  </a:lnTo>
                  <a:lnTo>
                    <a:pt x="1057052" y="296081"/>
                  </a:lnTo>
                  <a:lnTo>
                    <a:pt x="1017940" y="305708"/>
                  </a:lnTo>
                  <a:lnTo>
                    <a:pt x="939899" y="325137"/>
                  </a:lnTo>
                  <a:cubicBezTo>
                    <a:pt x="913823" y="331019"/>
                    <a:pt x="888493" y="339755"/>
                    <a:pt x="862788" y="347418"/>
                  </a:cubicBezTo>
                  <a:lnTo>
                    <a:pt x="786052" y="370948"/>
                  </a:lnTo>
                  <a:cubicBezTo>
                    <a:pt x="760350" y="378258"/>
                    <a:pt x="735578" y="388418"/>
                    <a:pt x="710434" y="397152"/>
                  </a:cubicBezTo>
                  <a:lnTo>
                    <a:pt x="635372" y="424425"/>
                  </a:lnTo>
                  <a:cubicBezTo>
                    <a:pt x="610227" y="432981"/>
                    <a:pt x="586201" y="444390"/>
                    <a:pt x="561615" y="454551"/>
                  </a:cubicBezTo>
                  <a:lnTo>
                    <a:pt x="488419" y="485744"/>
                  </a:lnTo>
                  <a:cubicBezTo>
                    <a:pt x="391519" y="528927"/>
                    <a:pt x="297519" y="577078"/>
                    <a:pt x="206696" y="629655"/>
                  </a:cubicBezTo>
                  <a:lnTo>
                    <a:pt x="0" y="763803"/>
                  </a:lnTo>
                  <a:lnTo>
                    <a:pt x="0" y="418320"/>
                  </a:lnTo>
                  <a:lnTo>
                    <a:pt x="89677" y="370541"/>
                  </a:lnTo>
                  <a:cubicBezTo>
                    <a:pt x="585987" y="133552"/>
                    <a:pt x="1147340" y="0"/>
                    <a:pt x="1741724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Picture 3" hidden="1">
            <a:extLst>
              <a:ext uri="{FF2B5EF4-FFF2-40B4-BE49-F238E27FC236}">
                <a16:creationId xmlns:a16="http://schemas.microsoft.com/office/drawing/2014/main" id="{83EFCF0D-5751-4823-9B9B-4681C1563D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32382" r="24042"/>
          <a:stretch/>
        </p:blipFill>
        <p:spPr>
          <a:xfrm>
            <a:off x="5970866" y="4"/>
            <a:ext cx="4985039" cy="3574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35" name="Group 34" hidden="1">
            <a:extLst>
              <a:ext uri="{FF2B5EF4-FFF2-40B4-BE49-F238E27FC236}">
                <a16:creationId xmlns:a16="http://schemas.microsoft.com/office/drawing/2014/main" id="{2482B707-DAC7-4D8A-BA19-3771A51A6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5815" y="-1438"/>
            <a:ext cx="5699636" cy="3920553"/>
            <a:chOff x="5605815" y="-1438"/>
            <a:chExt cx="5699636" cy="3920553"/>
          </a:xfrm>
        </p:grpSpPr>
        <p:sp>
          <p:nvSpPr>
            <p:cNvPr id="36" name="Freeform: Shape 35" hidden="1">
              <a:extLst>
                <a:ext uri="{FF2B5EF4-FFF2-40B4-BE49-F238E27FC236}">
                  <a16:creationId xmlns:a16="http://schemas.microsoft.com/office/drawing/2014/main" id="{ECB3F052-1839-4D87-A112-D7EF77884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80141" y="-1438"/>
              <a:ext cx="5174061" cy="3697191"/>
            </a:xfrm>
            <a:custGeom>
              <a:avLst/>
              <a:gdLst>
                <a:gd name="connsiteX0" fmla="*/ 264241 w 5174061"/>
                <a:gd name="connsiteY0" fmla="*/ 0 h 3697191"/>
                <a:gd name="connsiteX1" fmla="*/ 654940 w 5174061"/>
                <a:gd name="connsiteY1" fmla="*/ 0 h 3697191"/>
                <a:gd name="connsiteX2" fmla="*/ 634048 w 5174061"/>
                <a:gd name="connsiteY2" fmla="*/ 36881 h 3697191"/>
                <a:gd name="connsiteX3" fmla="*/ 542485 w 5174061"/>
                <a:gd name="connsiteY3" fmla="*/ 238736 h 3697191"/>
                <a:gd name="connsiteX4" fmla="*/ 416337 w 5174061"/>
                <a:gd name="connsiteY4" fmla="*/ 662204 h 3697191"/>
                <a:gd name="connsiteX5" fmla="*/ 382914 w 5174061"/>
                <a:gd name="connsiteY5" fmla="*/ 880245 h 3697191"/>
                <a:gd name="connsiteX6" fmla="*/ 367997 w 5174061"/>
                <a:gd name="connsiteY6" fmla="*/ 1099943 h 3697191"/>
                <a:gd name="connsiteX7" fmla="*/ 371311 w 5174061"/>
                <a:gd name="connsiteY7" fmla="*/ 1320102 h 3697191"/>
                <a:gd name="connsiteX8" fmla="*/ 392397 w 5174061"/>
                <a:gd name="connsiteY8" fmla="*/ 1539340 h 3697191"/>
                <a:gd name="connsiteX9" fmla="*/ 495433 w 5174061"/>
                <a:gd name="connsiteY9" fmla="*/ 1968700 h 3697191"/>
                <a:gd name="connsiteX10" fmla="*/ 680602 w 5174061"/>
                <a:gd name="connsiteY10" fmla="*/ 2372187 h 3697191"/>
                <a:gd name="connsiteX11" fmla="*/ 802053 w 5174061"/>
                <a:gd name="connsiteY11" fmla="*/ 2559474 h 3697191"/>
                <a:gd name="connsiteX12" fmla="*/ 869455 w 5174061"/>
                <a:gd name="connsiteY12" fmla="*/ 2648790 h 3697191"/>
                <a:gd name="connsiteX13" fmla="*/ 941644 w 5174061"/>
                <a:gd name="connsiteY13" fmla="*/ 2735343 h 3697191"/>
                <a:gd name="connsiteX14" fmla="*/ 1267324 w 5174061"/>
                <a:gd name="connsiteY14" fmla="*/ 3048041 h 3697191"/>
                <a:gd name="connsiteX15" fmla="*/ 1311706 w 5174061"/>
                <a:gd name="connsiteY15" fmla="*/ 3083214 h 3697191"/>
                <a:gd name="connsiteX16" fmla="*/ 1356916 w 5174061"/>
                <a:gd name="connsiteY16" fmla="*/ 3117467 h 3697191"/>
                <a:gd name="connsiteX17" fmla="*/ 1402771 w 5174061"/>
                <a:gd name="connsiteY17" fmla="*/ 3150892 h 3697191"/>
                <a:gd name="connsiteX18" fmla="*/ 1449454 w 5174061"/>
                <a:gd name="connsiteY18" fmla="*/ 3183212 h 3697191"/>
                <a:gd name="connsiteX19" fmla="*/ 1643463 w 5174061"/>
                <a:gd name="connsiteY19" fmla="*/ 3301716 h 3697191"/>
                <a:gd name="connsiteX20" fmla="*/ 2064352 w 5174061"/>
                <a:gd name="connsiteY20" fmla="*/ 3476665 h 3697191"/>
                <a:gd name="connsiteX21" fmla="*/ 2516088 w 5174061"/>
                <a:gd name="connsiteY21" fmla="*/ 3544618 h 3697191"/>
                <a:gd name="connsiteX22" fmla="*/ 2573268 w 5174061"/>
                <a:gd name="connsiteY22" fmla="*/ 3544986 h 3697191"/>
                <a:gd name="connsiteX23" fmla="*/ 2628607 w 5174061"/>
                <a:gd name="connsiteY23" fmla="*/ 3542868 h 3697191"/>
                <a:gd name="connsiteX24" fmla="*/ 2737811 w 5174061"/>
                <a:gd name="connsiteY24" fmla="*/ 3528781 h 3697191"/>
                <a:gd name="connsiteX25" fmla="*/ 2945356 w 5174061"/>
                <a:gd name="connsiteY25" fmla="*/ 3461379 h 3697191"/>
                <a:gd name="connsiteX26" fmla="*/ 3132366 w 5174061"/>
                <a:gd name="connsiteY26" fmla="*/ 3346834 h 3697191"/>
                <a:gd name="connsiteX27" fmla="*/ 3299304 w 5174061"/>
                <a:gd name="connsiteY27" fmla="*/ 3198588 h 3697191"/>
                <a:gd name="connsiteX28" fmla="*/ 3452982 w 5174061"/>
                <a:gd name="connsiteY28" fmla="*/ 3029625 h 3697191"/>
                <a:gd name="connsiteX29" fmla="*/ 3527474 w 5174061"/>
                <a:gd name="connsiteY29" fmla="*/ 2940494 h 3697191"/>
                <a:gd name="connsiteX30" fmla="*/ 3602148 w 5174061"/>
                <a:gd name="connsiteY30" fmla="*/ 2849797 h 3697191"/>
                <a:gd name="connsiteX31" fmla="*/ 3756380 w 5174061"/>
                <a:gd name="connsiteY31" fmla="*/ 2667021 h 3697191"/>
                <a:gd name="connsiteX32" fmla="*/ 3839435 w 5174061"/>
                <a:gd name="connsiteY32" fmla="*/ 2578074 h 3697191"/>
                <a:gd name="connsiteX33" fmla="*/ 3882619 w 5174061"/>
                <a:gd name="connsiteY33" fmla="*/ 2534428 h 3697191"/>
                <a:gd name="connsiteX34" fmla="*/ 3928934 w 5174061"/>
                <a:gd name="connsiteY34" fmla="*/ 2490139 h 3697191"/>
                <a:gd name="connsiteX35" fmla="*/ 4134085 w 5174061"/>
                <a:gd name="connsiteY35" fmla="*/ 2332041 h 3697191"/>
                <a:gd name="connsiteX36" fmla="*/ 4354888 w 5174061"/>
                <a:gd name="connsiteY36" fmla="*/ 2211603 h 3697191"/>
                <a:gd name="connsiteX37" fmla="*/ 4459212 w 5174061"/>
                <a:gd name="connsiteY37" fmla="*/ 2160131 h 3697191"/>
                <a:gd name="connsiteX38" fmla="*/ 4551935 w 5174061"/>
                <a:gd name="connsiteY38" fmla="*/ 2106817 h 3697191"/>
                <a:gd name="connsiteX39" fmla="*/ 4693090 w 5174061"/>
                <a:gd name="connsiteY39" fmla="*/ 1969437 h 3697191"/>
                <a:gd name="connsiteX40" fmla="*/ 4782498 w 5174061"/>
                <a:gd name="connsiteY40" fmla="*/ 1781137 h 3697191"/>
                <a:gd name="connsiteX41" fmla="*/ 4826512 w 5174061"/>
                <a:gd name="connsiteY41" fmla="*/ 1564478 h 3697191"/>
                <a:gd name="connsiteX42" fmla="*/ 4834247 w 5174061"/>
                <a:gd name="connsiteY42" fmla="*/ 1343582 h 3697191"/>
                <a:gd name="connsiteX43" fmla="*/ 4819882 w 5174061"/>
                <a:gd name="connsiteY43" fmla="*/ 1125541 h 3697191"/>
                <a:gd name="connsiteX44" fmla="*/ 4786918 w 5174061"/>
                <a:gd name="connsiteY44" fmla="*/ 910907 h 3697191"/>
                <a:gd name="connsiteX45" fmla="*/ 4735354 w 5174061"/>
                <a:gd name="connsiteY45" fmla="*/ 700048 h 3697191"/>
                <a:gd name="connsiteX46" fmla="*/ 4595028 w 5174061"/>
                <a:gd name="connsiteY46" fmla="*/ 285972 h 3697191"/>
                <a:gd name="connsiteX47" fmla="*/ 4499577 w 5174061"/>
                <a:gd name="connsiteY47" fmla="*/ 86313 h 3697191"/>
                <a:gd name="connsiteX48" fmla="*/ 4449808 w 5174061"/>
                <a:gd name="connsiteY48" fmla="*/ 0 h 3697191"/>
                <a:gd name="connsiteX49" fmla="*/ 4876728 w 5174061"/>
                <a:gd name="connsiteY49" fmla="*/ 0 h 3697191"/>
                <a:gd name="connsiteX50" fmla="*/ 4945109 w 5174061"/>
                <a:gd name="connsiteY50" fmla="*/ 122534 h 3697191"/>
                <a:gd name="connsiteX51" fmla="*/ 5047868 w 5174061"/>
                <a:gd name="connsiteY51" fmla="*/ 356228 h 3697191"/>
                <a:gd name="connsiteX52" fmla="*/ 5070058 w 5174061"/>
                <a:gd name="connsiteY52" fmla="*/ 416355 h 3697191"/>
                <a:gd name="connsiteX53" fmla="*/ 5090408 w 5174061"/>
                <a:gd name="connsiteY53" fmla="*/ 477311 h 3697191"/>
                <a:gd name="connsiteX54" fmla="*/ 5108455 w 5174061"/>
                <a:gd name="connsiteY54" fmla="*/ 539096 h 3697191"/>
                <a:gd name="connsiteX55" fmla="*/ 5124292 w 5174061"/>
                <a:gd name="connsiteY55" fmla="*/ 601524 h 3697191"/>
                <a:gd name="connsiteX56" fmla="*/ 5173278 w 5174061"/>
                <a:gd name="connsiteY56" fmla="*/ 1114583 h 3697191"/>
                <a:gd name="connsiteX57" fmla="*/ 5145931 w 5174061"/>
                <a:gd name="connsiteY57" fmla="*/ 1371021 h 3697191"/>
                <a:gd name="connsiteX58" fmla="*/ 5082213 w 5174061"/>
                <a:gd name="connsiteY58" fmla="*/ 1619356 h 3697191"/>
                <a:gd name="connsiteX59" fmla="*/ 4997316 w 5174061"/>
                <a:gd name="connsiteY59" fmla="*/ 1859404 h 3697191"/>
                <a:gd name="connsiteX60" fmla="*/ 4943912 w 5174061"/>
                <a:gd name="connsiteY60" fmla="*/ 1978737 h 3697191"/>
                <a:gd name="connsiteX61" fmla="*/ 4875222 w 5174061"/>
                <a:gd name="connsiteY61" fmla="*/ 2094940 h 3697191"/>
                <a:gd name="connsiteX62" fmla="*/ 4787286 w 5174061"/>
                <a:gd name="connsiteY62" fmla="*/ 2202210 h 3697191"/>
                <a:gd name="connsiteX63" fmla="*/ 4736644 w 5174061"/>
                <a:gd name="connsiteY63" fmla="*/ 2249815 h 3697191"/>
                <a:gd name="connsiteX64" fmla="*/ 4683238 w 5174061"/>
                <a:gd name="connsiteY64" fmla="*/ 2292447 h 3697191"/>
                <a:gd name="connsiteX65" fmla="*/ 4470262 w 5174061"/>
                <a:gd name="connsiteY65" fmla="*/ 2426789 h 3697191"/>
                <a:gd name="connsiteX66" fmla="*/ 4283066 w 5174061"/>
                <a:gd name="connsiteY66" fmla="*/ 2549069 h 3697191"/>
                <a:gd name="connsiteX67" fmla="*/ 4199183 w 5174061"/>
                <a:gd name="connsiteY67" fmla="*/ 2616930 h 3697191"/>
                <a:gd name="connsiteX68" fmla="*/ 4120364 w 5174061"/>
                <a:gd name="connsiteY68" fmla="*/ 2690501 h 3697191"/>
                <a:gd name="connsiteX69" fmla="*/ 4082336 w 5174061"/>
                <a:gd name="connsiteY69" fmla="*/ 2729819 h 3697191"/>
                <a:gd name="connsiteX70" fmla="*/ 4043203 w 5174061"/>
                <a:gd name="connsiteY70" fmla="*/ 2771715 h 3697191"/>
                <a:gd name="connsiteX71" fmla="*/ 3964753 w 5174061"/>
                <a:gd name="connsiteY71" fmla="*/ 2856794 h 3697191"/>
                <a:gd name="connsiteX72" fmla="*/ 3802510 w 5174061"/>
                <a:gd name="connsiteY72" fmla="*/ 3028152 h 3697191"/>
                <a:gd name="connsiteX73" fmla="*/ 3718628 w 5174061"/>
                <a:gd name="connsiteY73" fmla="*/ 3114245 h 3697191"/>
                <a:gd name="connsiteX74" fmla="*/ 3631890 w 5174061"/>
                <a:gd name="connsiteY74" fmla="*/ 3199417 h 3697191"/>
                <a:gd name="connsiteX75" fmla="*/ 3446812 w 5174061"/>
                <a:gd name="connsiteY75" fmla="*/ 3363224 h 3697191"/>
                <a:gd name="connsiteX76" fmla="*/ 3240927 w 5174061"/>
                <a:gd name="connsiteY76" fmla="*/ 3508616 h 3697191"/>
                <a:gd name="connsiteX77" fmla="*/ 3011284 w 5174061"/>
                <a:gd name="connsiteY77" fmla="*/ 3620399 h 3697191"/>
                <a:gd name="connsiteX78" fmla="*/ 2763501 w 5174061"/>
                <a:gd name="connsiteY78" fmla="*/ 3684208 h 3697191"/>
                <a:gd name="connsiteX79" fmla="*/ 2636710 w 5174061"/>
                <a:gd name="connsiteY79" fmla="*/ 3695994 h 3697191"/>
                <a:gd name="connsiteX80" fmla="*/ 2605035 w 5174061"/>
                <a:gd name="connsiteY80" fmla="*/ 3697008 h 3697191"/>
                <a:gd name="connsiteX81" fmla="*/ 2573360 w 5174061"/>
                <a:gd name="connsiteY81" fmla="*/ 3697191 h 3697191"/>
                <a:gd name="connsiteX82" fmla="*/ 2511852 w 5174061"/>
                <a:gd name="connsiteY82" fmla="*/ 3695810 h 3697191"/>
                <a:gd name="connsiteX83" fmla="*/ 1554976 w 5174061"/>
                <a:gd name="connsiteY83" fmla="*/ 3483386 h 3697191"/>
                <a:gd name="connsiteX84" fmla="*/ 1332515 w 5174061"/>
                <a:gd name="connsiteY84" fmla="*/ 3373997 h 3697191"/>
                <a:gd name="connsiteX85" fmla="*/ 1121840 w 5174061"/>
                <a:gd name="connsiteY85" fmla="*/ 3242233 h 3697191"/>
                <a:gd name="connsiteX86" fmla="*/ 742662 w 5174061"/>
                <a:gd name="connsiteY86" fmla="*/ 2920052 h 3697191"/>
                <a:gd name="connsiteX87" fmla="*/ 426282 w 5174061"/>
                <a:gd name="connsiteY87" fmla="*/ 2530745 h 3697191"/>
                <a:gd name="connsiteX88" fmla="*/ 190562 w 5174061"/>
                <a:gd name="connsiteY88" fmla="*/ 2084350 h 3697191"/>
                <a:gd name="connsiteX89" fmla="*/ 45078 w 5174061"/>
                <a:gd name="connsiteY89" fmla="*/ 1598454 h 3697191"/>
                <a:gd name="connsiteX90" fmla="*/ 9077 w 5174061"/>
                <a:gd name="connsiteY90" fmla="*/ 1346437 h 3697191"/>
                <a:gd name="connsiteX91" fmla="*/ 513 w 5174061"/>
                <a:gd name="connsiteY91" fmla="*/ 1091933 h 3697191"/>
                <a:gd name="connsiteX92" fmla="*/ 18468 w 5174061"/>
                <a:gd name="connsiteY92" fmla="*/ 838073 h 3697191"/>
                <a:gd name="connsiteX93" fmla="*/ 61652 w 5174061"/>
                <a:gd name="connsiteY93" fmla="*/ 587528 h 3697191"/>
                <a:gd name="connsiteX94" fmla="*/ 214870 w 5174061"/>
                <a:gd name="connsiteY94" fmla="*/ 104487 h 369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5174061" h="3697191">
                  <a:moveTo>
                    <a:pt x="264241" y="0"/>
                  </a:moveTo>
                  <a:lnTo>
                    <a:pt x="654940" y="0"/>
                  </a:lnTo>
                  <a:lnTo>
                    <a:pt x="634048" y="36881"/>
                  </a:lnTo>
                  <a:cubicBezTo>
                    <a:pt x="600517" y="102783"/>
                    <a:pt x="569947" y="170161"/>
                    <a:pt x="542485" y="238736"/>
                  </a:cubicBezTo>
                  <a:cubicBezTo>
                    <a:pt x="487515" y="375840"/>
                    <a:pt x="445066" y="517825"/>
                    <a:pt x="416337" y="662204"/>
                  </a:cubicBezTo>
                  <a:cubicBezTo>
                    <a:pt x="402066" y="734393"/>
                    <a:pt x="391017" y="807227"/>
                    <a:pt x="382914" y="880245"/>
                  </a:cubicBezTo>
                  <a:cubicBezTo>
                    <a:pt x="375086" y="953263"/>
                    <a:pt x="370115" y="1026650"/>
                    <a:pt x="367997" y="1099943"/>
                  </a:cubicBezTo>
                  <a:cubicBezTo>
                    <a:pt x="366155" y="1173330"/>
                    <a:pt x="366708" y="1246808"/>
                    <a:pt x="371311" y="1320102"/>
                  </a:cubicBezTo>
                  <a:cubicBezTo>
                    <a:pt x="374995" y="1393396"/>
                    <a:pt x="382453" y="1466507"/>
                    <a:pt x="392397" y="1539340"/>
                  </a:cubicBezTo>
                  <a:cubicBezTo>
                    <a:pt x="412839" y="1684916"/>
                    <a:pt x="446907" y="1829018"/>
                    <a:pt x="495433" y="1968700"/>
                  </a:cubicBezTo>
                  <a:cubicBezTo>
                    <a:pt x="543866" y="2108291"/>
                    <a:pt x="605743" y="2243830"/>
                    <a:pt x="680602" y="2372187"/>
                  </a:cubicBezTo>
                  <a:cubicBezTo>
                    <a:pt x="718170" y="2436274"/>
                    <a:pt x="758593" y="2498979"/>
                    <a:pt x="802053" y="2559474"/>
                  </a:cubicBezTo>
                  <a:cubicBezTo>
                    <a:pt x="823691" y="2589860"/>
                    <a:pt x="846343" y="2619509"/>
                    <a:pt x="869455" y="2648790"/>
                  </a:cubicBezTo>
                  <a:cubicBezTo>
                    <a:pt x="892934" y="2677978"/>
                    <a:pt x="916874" y="2706983"/>
                    <a:pt x="941644" y="2735343"/>
                  </a:cubicBezTo>
                  <a:cubicBezTo>
                    <a:pt x="1040443" y="2848784"/>
                    <a:pt x="1149740" y="2953385"/>
                    <a:pt x="1267324" y="3048041"/>
                  </a:cubicBezTo>
                  <a:cubicBezTo>
                    <a:pt x="1282240" y="3059642"/>
                    <a:pt x="1296697" y="3071797"/>
                    <a:pt x="1311706" y="3083214"/>
                  </a:cubicBezTo>
                  <a:lnTo>
                    <a:pt x="1356916" y="3117467"/>
                  </a:lnTo>
                  <a:lnTo>
                    <a:pt x="1402771" y="3150892"/>
                  </a:lnTo>
                  <a:lnTo>
                    <a:pt x="1449454" y="3183212"/>
                  </a:lnTo>
                  <a:cubicBezTo>
                    <a:pt x="1512252" y="3225383"/>
                    <a:pt x="1576798" y="3265252"/>
                    <a:pt x="1643463" y="3301716"/>
                  </a:cubicBezTo>
                  <a:cubicBezTo>
                    <a:pt x="1776608" y="3374549"/>
                    <a:pt x="1917396" y="3435137"/>
                    <a:pt x="2064352" y="3476665"/>
                  </a:cubicBezTo>
                  <a:cubicBezTo>
                    <a:pt x="2211217" y="3518100"/>
                    <a:pt x="2363422" y="3541120"/>
                    <a:pt x="2516088" y="3544618"/>
                  </a:cubicBezTo>
                  <a:lnTo>
                    <a:pt x="2573268" y="3544986"/>
                  </a:lnTo>
                  <a:cubicBezTo>
                    <a:pt x="2591776" y="3544710"/>
                    <a:pt x="2610191" y="3544158"/>
                    <a:pt x="2628607" y="3542868"/>
                  </a:cubicBezTo>
                  <a:cubicBezTo>
                    <a:pt x="2665346" y="3540198"/>
                    <a:pt x="2701901" y="3535779"/>
                    <a:pt x="2737811" y="3528781"/>
                  </a:cubicBezTo>
                  <a:cubicBezTo>
                    <a:pt x="2809725" y="3515061"/>
                    <a:pt x="2879428" y="3492318"/>
                    <a:pt x="2945356" y="3461379"/>
                  </a:cubicBezTo>
                  <a:cubicBezTo>
                    <a:pt x="3011467" y="3430718"/>
                    <a:pt x="3073620" y="3391400"/>
                    <a:pt x="3132366" y="3346834"/>
                  </a:cubicBezTo>
                  <a:cubicBezTo>
                    <a:pt x="3191204" y="3302453"/>
                    <a:pt x="3246359" y="3252086"/>
                    <a:pt x="3299304" y="3198588"/>
                  </a:cubicBezTo>
                  <a:cubicBezTo>
                    <a:pt x="3352341" y="3145091"/>
                    <a:pt x="3402800" y="3088002"/>
                    <a:pt x="3452982" y="3029625"/>
                  </a:cubicBezTo>
                  <a:cubicBezTo>
                    <a:pt x="3478027" y="3000344"/>
                    <a:pt x="3502704" y="2970603"/>
                    <a:pt x="3527474" y="2940494"/>
                  </a:cubicBezTo>
                  <a:lnTo>
                    <a:pt x="3602148" y="2849797"/>
                  </a:lnTo>
                  <a:cubicBezTo>
                    <a:pt x="3652332" y="2789025"/>
                    <a:pt x="3702514" y="2727056"/>
                    <a:pt x="3756380" y="2667021"/>
                  </a:cubicBezTo>
                  <a:cubicBezTo>
                    <a:pt x="3783358" y="2637004"/>
                    <a:pt x="3810982" y="2607354"/>
                    <a:pt x="3839435" y="2578074"/>
                  </a:cubicBezTo>
                  <a:lnTo>
                    <a:pt x="3882619" y="2534428"/>
                  </a:lnTo>
                  <a:cubicBezTo>
                    <a:pt x="3897167" y="2519972"/>
                    <a:pt x="3913189" y="2504595"/>
                    <a:pt x="3928934" y="2490139"/>
                  </a:cubicBezTo>
                  <a:cubicBezTo>
                    <a:pt x="3992100" y="2431485"/>
                    <a:pt x="4061527" y="2378448"/>
                    <a:pt x="4134085" y="2332041"/>
                  </a:cubicBezTo>
                  <a:cubicBezTo>
                    <a:pt x="4206550" y="2285449"/>
                    <a:pt x="4282606" y="2246684"/>
                    <a:pt x="4354888" y="2211603"/>
                  </a:cubicBezTo>
                  <a:cubicBezTo>
                    <a:pt x="4390982" y="2194108"/>
                    <a:pt x="4426156" y="2177350"/>
                    <a:pt x="4459212" y="2160131"/>
                  </a:cubicBezTo>
                  <a:cubicBezTo>
                    <a:pt x="4492360" y="2143097"/>
                    <a:pt x="4523574" y="2125878"/>
                    <a:pt x="4551935" y="2106817"/>
                  </a:cubicBezTo>
                  <a:cubicBezTo>
                    <a:pt x="4609023" y="2069250"/>
                    <a:pt x="4655246" y="2024592"/>
                    <a:pt x="4693090" y="1969437"/>
                  </a:cubicBezTo>
                  <a:cubicBezTo>
                    <a:pt x="4730658" y="1914375"/>
                    <a:pt x="4760308" y="1850104"/>
                    <a:pt x="4782498" y="1781137"/>
                  </a:cubicBezTo>
                  <a:cubicBezTo>
                    <a:pt x="4804506" y="1712263"/>
                    <a:pt x="4818593" y="1637956"/>
                    <a:pt x="4826512" y="1564478"/>
                  </a:cubicBezTo>
                  <a:cubicBezTo>
                    <a:pt x="4834154" y="1490722"/>
                    <a:pt x="4835812" y="1416784"/>
                    <a:pt x="4834247" y="1343582"/>
                  </a:cubicBezTo>
                  <a:cubicBezTo>
                    <a:pt x="4831944" y="1270288"/>
                    <a:pt x="4826972" y="1197638"/>
                    <a:pt x="4819882" y="1125541"/>
                  </a:cubicBezTo>
                  <a:cubicBezTo>
                    <a:pt x="4812792" y="1053444"/>
                    <a:pt x="4802019" y="981714"/>
                    <a:pt x="4786918" y="910907"/>
                  </a:cubicBezTo>
                  <a:cubicBezTo>
                    <a:pt x="4772001" y="840007"/>
                    <a:pt x="4754230" y="769935"/>
                    <a:pt x="4735354" y="700048"/>
                  </a:cubicBezTo>
                  <a:cubicBezTo>
                    <a:pt x="4697603" y="560365"/>
                    <a:pt x="4653220" y="421051"/>
                    <a:pt x="4595028" y="285972"/>
                  </a:cubicBezTo>
                  <a:cubicBezTo>
                    <a:pt x="4565931" y="218433"/>
                    <a:pt x="4534072" y="151815"/>
                    <a:pt x="4499577" y="86313"/>
                  </a:cubicBezTo>
                  <a:lnTo>
                    <a:pt x="4449808" y="0"/>
                  </a:lnTo>
                  <a:lnTo>
                    <a:pt x="4876728" y="0"/>
                  </a:lnTo>
                  <a:lnTo>
                    <a:pt x="4945109" y="122534"/>
                  </a:lnTo>
                  <a:cubicBezTo>
                    <a:pt x="4982860" y="198498"/>
                    <a:pt x="5017022" y="276581"/>
                    <a:pt x="5047868" y="356228"/>
                  </a:cubicBezTo>
                  <a:cubicBezTo>
                    <a:pt x="5055418" y="376209"/>
                    <a:pt x="5063244" y="396097"/>
                    <a:pt x="5070058" y="416355"/>
                  </a:cubicBezTo>
                  <a:lnTo>
                    <a:pt x="5090408" y="477311"/>
                  </a:lnTo>
                  <a:lnTo>
                    <a:pt x="5108455" y="539096"/>
                  </a:lnTo>
                  <a:cubicBezTo>
                    <a:pt x="5114348" y="559721"/>
                    <a:pt x="5119136" y="580715"/>
                    <a:pt x="5124292" y="601524"/>
                  </a:cubicBezTo>
                  <a:cubicBezTo>
                    <a:pt x="5163702" y="768923"/>
                    <a:pt x="5177698" y="942490"/>
                    <a:pt x="5173278" y="1114583"/>
                  </a:cubicBezTo>
                  <a:cubicBezTo>
                    <a:pt x="5170976" y="1200677"/>
                    <a:pt x="5161860" y="1286585"/>
                    <a:pt x="5145931" y="1371021"/>
                  </a:cubicBezTo>
                  <a:cubicBezTo>
                    <a:pt x="5129909" y="1455457"/>
                    <a:pt x="5107718" y="1538328"/>
                    <a:pt x="5082213" y="1619356"/>
                  </a:cubicBezTo>
                  <a:cubicBezTo>
                    <a:pt x="5056800" y="1700569"/>
                    <a:pt x="5029544" y="1779572"/>
                    <a:pt x="4997316" y="1859404"/>
                  </a:cubicBezTo>
                  <a:cubicBezTo>
                    <a:pt x="4981204" y="1899274"/>
                    <a:pt x="4963708" y="1939143"/>
                    <a:pt x="4943912" y="1978737"/>
                  </a:cubicBezTo>
                  <a:cubicBezTo>
                    <a:pt x="4923746" y="2018146"/>
                    <a:pt x="4901464" y="2057372"/>
                    <a:pt x="4875222" y="2094940"/>
                  </a:cubicBezTo>
                  <a:cubicBezTo>
                    <a:pt x="4849348" y="2132691"/>
                    <a:pt x="4819790" y="2168879"/>
                    <a:pt x="4787286" y="2202210"/>
                  </a:cubicBezTo>
                  <a:cubicBezTo>
                    <a:pt x="4770989" y="2218785"/>
                    <a:pt x="4754046" y="2234714"/>
                    <a:pt x="4736644" y="2249815"/>
                  </a:cubicBezTo>
                  <a:cubicBezTo>
                    <a:pt x="4719240" y="2264824"/>
                    <a:pt x="4701285" y="2278912"/>
                    <a:pt x="4683238" y="2292447"/>
                  </a:cubicBezTo>
                  <a:cubicBezTo>
                    <a:pt x="4610681" y="2346405"/>
                    <a:pt x="4537202" y="2386828"/>
                    <a:pt x="4470262" y="2426789"/>
                  </a:cubicBezTo>
                  <a:cubicBezTo>
                    <a:pt x="4402953" y="2466382"/>
                    <a:pt x="4340892" y="2505700"/>
                    <a:pt x="4283066" y="2549069"/>
                  </a:cubicBezTo>
                  <a:cubicBezTo>
                    <a:pt x="4253970" y="2570523"/>
                    <a:pt x="4226163" y="2593267"/>
                    <a:pt x="4199183" y="2616930"/>
                  </a:cubicBezTo>
                  <a:cubicBezTo>
                    <a:pt x="4172021" y="2640319"/>
                    <a:pt x="4145871" y="2665087"/>
                    <a:pt x="4120364" y="2690501"/>
                  </a:cubicBezTo>
                  <a:cubicBezTo>
                    <a:pt x="4107474" y="2703392"/>
                    <a:pt x="4095412" y="2716006"/>
                    <a:pt x="4082336" y="2729819"/>
                  </a:cubicBezTo>
                  <a:lnTo>
                    <a:pt x="4043203" y="2771715"/>
                  </a:lnTo>
                  <a:lnTo>
                    <a:pt x="3964753" y="2856794"/>
                  </a:lnTo>
                  <a:cubicBezTo>
                    <a:pt x="3911992" y="2913790"/>
                    <a:pt x="3857574" y="2970603"/>
                    <a:pt x="3802510" y="3028152"/>
                  </a:cubicBezTo>
                  <a:cubicBezTo>
                    <a:pt x="3774980" y="3056880"/>
                    <a:pt x="3746896" y="3085517"/>
                    <a:pt x="3718628" y="3114245"/>
                  </a:cubicBezTo>
                  <a:cubicBezTo>
                    <a:pt x="3690175" y="3142789"/>
                    <a:pt x="3661263" y="3171149"/>
                    <a:pt x="3631890" y="3199417"/>
                  </a:cubicBezTo>
                  <a:cubicBezTo>
                    <a:pt x="3573236" y="3255954"/>
                    <a:pt x="3511636" y="3310924"/>
                    <a:pt x="3446812" y="3363224"/>
                  </a:cubicBezTo>
                  <a:cubicBezTo>
                    <a:pt x="3382082" y="3415524"/>
                    <a:pt x="3313484" y="3464694"/>
                    <a:pt x="3240927" y="3508616"/>
                  </a:cubicBezTo>
                  <a:cubicBezTo>
                    <a:pt x="3168369" y="3552444"/>
                    <a:pt x="3091484" y="3590565"/>
                    <a:pt x="3011284" y="3620399"/>
                  </a:cubicBezTo>
                  <a:cubicBezTo>
                    <a:pt x="2931083" y="3650324"/>
                    <a:pt x="2847753" y="3671870"/>
                    <a:pt x="2763501" y="3684208"/>
                  </a:cubicBezTo>
                  <a:cubicBezTo>
                    <a:pt x="2721330" y="3690193"/>
                    <a:pt x="2679066" y="3694429"/>
                    <a:pt x="2636710" y="3695994"/>
                  </a:cubicBezTo>
                  <a:lnTo>
                    <a:pt x="2605035" y="3697008"/>
                  </a:lnTo>
                  <a:lnTo>
                    <a:pt x="2573360" y="3697191"/>
                  </a:lnTo>
                  <a:lnTo>
                    <a:pt x="2511852" y="3695810"/>
                  </a:lnTo>
                  <a:cubicBezTo>
                    <a:pt x="2184330" y="3685037"/>
                    <a:pt x="1858557" y="3613861"/>
                    <a:pt x="1554976" y="3483386"/>
                  </a:cubicBezTo>
                  <a:cubicBezTo>
                    <a:pt x="1479195" y="3450606"/>
                    <a:pt x="1404704" y="3414327"/>
                    <a:pt x="1332515" y="3373997"/>
                  </a:cubicBezTo>
                  <a:cubicBezTo>
                    <a:pt x="1260050" y="3333943"/>
                    <a:pt x="1189794" y="3289838"/>
                    <a:pt x="1121840" y="3242233"/>
                  </a:cubicBezTo>
                  <a:cubicBezTo>
                    <a:pt x="986117" y="3147025"/>
                    <a:pt x="859417" y="3038557"/>
                    <a:pt x="742662" y="2920052"/>
                  </a:cubicBezTo>
                  <a:cubicBezTo>
                    <a:pt x="626000" y="2801823"/>
                    <a:pt x="518821" y="2670797"/>
                    <a:pt x="426282" y="2530745"/>
                  </a:cubicBezTo>
                  <a:cubicBezTo>
                    <a:pt x="333652" y="2390418"/>
                    <a:pt x="254741" y="2240700"/>
                    <a:pt x="190562" y="2084350"/>
                  </a:cubicBezTo>
                  <a:cubicBezTo>
                    <a:pt x="126292" y="1928094"/>
                    <a:pt x="77858" y="1764932"/>
                    <a:pt x="45078" y="1598454"/>
                  </a:cubicBezTo>
                  <a:cubicBezTo>
                    <a:pt x="28504" y="1515216"/>
                    <a:pt x="16903" y="1430964"/>
                    <a:pt x="9077" y="1346437"/>
                  </a:cubicBezTo>
                  <a:cubicBezTo>
                    <a:pt x="2262" y="1261817"/>
                    <a:pt x="-1421" y="1176828"/>
                    <a:pt x="513" y="1091933"/>
                  </a:cubicBezTo>
                  <a:cubicBezTo>
                    <a:pt x="1986" y="1007036"/>
                    <a:pt x="8063" y="922232"/>
                    <a:pt x="18468" y="838073"/>
                  </a:cubicBezTo>
                  <a:cubicBezTo>
                    <a:pt x="28689" y="753822"/>
                    <a:pt x="43237" y="670215"/>
                    <a:pt x="61652" y="587528"/>
                  </a:cubicBezTo>
                  <a:cubicBezTo>
                    <a:pt x="98300" y="422156"/>
                    <a:pt x="149679" y="260283"/>
                    <a:pt x="214870" y="10448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: Shape 36" hidden="1">
              <a:extLst>
                <a:ext uri="{FF2B5EF4-FFF2-40B4-BE49-F238E27FC236}">
                  <a16:creationId xmlns:a16="http://schemas.microsoft.com/office/drawing/2014/main" id="{B6160BCB-9856-41AA-A8B4-C000F9D31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762601 w 5207741"/>
                <a:gd name="connsiteY1" fmla="*/ 0 h 3738815"/>
                <a:gd name="connsiteX2" fmla="*/ 717282 w 5207741"/>
                <a:gd name="connsiteY2" fmla="*/ 76130 h 3738815"/>
                <a:gd name="connsiteX3" fmla="*/ 628158 w 5207741"/>
                <a:gd name="connsiteY3" fmla="*/ 264800 h 3738815"/>
                <a:gd name="connsiteX4" fmla="*/ 460483 w 5207741"/>
                <a:gd name="connsiteY4" fmla="*/ 1110997 h 3738815"/>
                <a:gd name="connsiteX5" fmla="*/ 599705 w 5207741"/>
                <a:gd name="connsiteY5" fmla="*/ 1885190 h 3738815"/>
                <a:gd name="connsiteX6" fmla="*/ 982566 w 5207741"/>
                <a:gd name="connsiteY6" fmla="*/ 2534986 h 3738815"/>
                <a:gd name="connsiteX7" fmla="*/ 1690186 w 5207741"/>
                <a:gd name="connsiteY7" fmla="*/ 3078339 h 3738815"/>
                <a:gd name="connsiteX8" fmla="*/ 2582147 w 5207741"/>
                <a:gd name="connsiteY8" fmla="*/ 3278517 h 3738815"/>
                <a:gd name="connsiteX9" fmla="*/ 3046773 w 5207741"/>
                <a:gd name="connsiteY9" fmla="*/ 3124195 h 3738815"/>
                <a:gd name="connsiteX10" fmla="*/ 3534327 w 5207741"/>
                <a:gd name="connsiteY10" fmla="*/ 2653491 h 3738815"/>
                <a:gd name="connsiteX11" fmla="*/ 3788371 w 5207741"/>
                <a:gd name="connsiteY11" fmla="*/ 2381860 h 3738815"/>
                <a:gd name="connsiteX12" fmla="*/ 4381538 w 5207741"/>
                <a:gd name="connsiteY12" fmla="*/ 1954710 h 3738815"/>
                <a:gd name="connsiteX13" fmla="*/ 4572876 w 5207741"/>
                <a:gd name="connsiteY13" fmla="*/ 1832613 h 3738815"/>
                <a:gd name="connsiteX14" fmla="*/ 4687698 w 5207741"/>
                <a:gd name="connsiteY14" fmla="*/ 1584555 h 3738815"/>
                <a:gd name="connsiteX15" fmla="*/ 4694328 w 5207741"/>
                <a:gd name="connsiteY15" fmla="*/ 722704 h 3738815"/>
                <a:gd name="connsiteX16" fmla="*/ 4427822 w 5207741"/>
                <a:gd name="connsiteY16" fmla="*/ 101669 h 3738815"/>
                <a:gd name="connsiteX17" fmla="*/ 4357980 w 5207741"/>
                <a:gd name="connsiteY17" fmla="*/ 0 h 3738815"/>
                <a:gd name="connsiteX18" fmla="*/ 4900539 w 5207741"/>
                <a:gd name="connsiteY18" fmla="*/ 0 h 3738815"/>
                <a:gd name="connsiteX19" fmla="*/ 5023799 w 5207741"/>
                <a:gd name="connsiteY19" fmla="*/ 256448 h 3738815"/>
                <a:gd name="connsiteX20" fmla="*/ 5131054 w 5207741"/>
                <a:gd name="connsiteY20" fmla="*/ 1708493 h 3738815"/>
                <a:gd name="connsiteX21" fmla="*/ 4116721 w 5207741"/>
                <a:gd name="connsiteY21" fmla="*/ 2704502 h 3738815"/>
                <a:gd name="connsiteX22" fmla="*/ 2582056 w 5207741"/>
                <a:gd name="connsiteY22" fmla="*/ 3738815 h 3738815"/>
                <a:gd name="connsiteX23" fmla="*/ 632301 w 5207741"/>
                <a:gd name="connsiteY23" fmla="*/ 2833780 h 3738815"/>
                <a:gd name="connsiteX24" fmla="*/ 0 w 5207741"/>
                <a:gd name="connsiteY24" fmla="*/ 1110906 h 3738815"/>
                <a:gd name="connsiteX25" fmla="*/ 202913 w 5207741"/>
                <a:gd name="connsiteY25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762601" y="0"/>
                  </a:lnTo>
                  <a:lnTo>
                    <a:pt x="717282" y="76130"/>
                  </a:lnTo>
                  <a:cubicBezTo>
                    <a:pt x="684728" y="137306"/>
                    <a:pt x="654998" y="200230"/>
                    <a:pt x="628158" y="264800"/>
                  </a:cubicBezTo>
                  <a:cubicBezTo>
                    <a:pt x="516927" y="532471"/>
                    <a:pt x="460483" y="817176"/>
                    <a:pt x="460483" y="1110997"/>
                  </a:cubicBezTo>
                  <a:cubicBezTo>
                    <a:pt x="460483" y="1378024"/>
                    <a:pt x="507351" y="1638514"/>
                    <a:pt x="599705" y="1885190"/>
                  </a:cubicBezTo>
                  <a:cubicBezTo>
                    <a:pt x="688836" y="2123213"/>
                    <a:pt x="817654" y="2341899"/>
                    <a:pt x="982566" y="2534986"/>
                  </a:cubicBezTo>
                  <a:cubicBezTo>
                    <a:pt x="1177587" y="2763432"/>
                    <a:pt x="1422331" y="2951271"/>
                    <a:pt x="1690186" y="3078339"/>
                  </a:cubicBezTo>
                  <a:cubicBezTo>
                    <a:pt x="1970289" y="3211208"/>
                    <a:pt x="2270370" y="3278517"/>
                    <a:pt x="2582147" y="3278517"/>
                  </a:cubicBezTo>
                  <a:cubicBezTo>
                    <a:pt x="2751940" y="3278517"/>
                    <a:pt x="2895213" y="3230912"/>
                    <a:pt x="3046773" y="3124195"/>
                  </a:cubicBezTo>
                  <a:cubicBezTo>
                    <a:pt x="3210120" y="3009188"/>
                    <a:pt x="3367573" y="2836358"/>
                    <a:pt x="3534327" y="2653491"/>
                  </a:cubicBezTo>
                  <a:cubicBezTo>
                    <a:pt x="3615264" y="2564727"/>
                    <a:pt x="3698871" y="2472925"/>
                    <a:pt x="3788371" y="2381860"/>
                  </a:cubicBezTo>
                  <a:cubicBezTo>
                    <a:pt x="4015803" y="2150375"/>
                    <a:pt x="4227214" y="2037303"/>
                    <a:pt x="4381538" y="1954710"/>
                  </a:cubicBezTo>
                  <a:cubicBezTo>
                    <a:pt x="4479325" y="1902317"/>
                    <a:pt x="4536506" y="1870826"/>
                    <a:pt x="4572876" y="1832613"/>
                  </a:cubicBezTo>
                  <a:cubicBezTo>
                    <a:pt x="4615601" y="1787772"/>
                    <a:pt x="4654274" y="1704257"/>
                    <a:pt x="4687698" y="1584555"/>
                  </a:cubicBezTo>
                  <a:cubicBezTo>
                    <a:pt x="4765044" y="1307676"/>
                    <a:pt x="4767254" y="1017723"/>
                    <a:pt x="4694328" y="722704"/>
                  </a:cubicBezTo>
                  <a:cubicBezTo>
                    <a:pt x="4642396" y="512766"/>
                    <a:pt x="4551463" y="301482"/>
                    <a:pt x="4427822" y="101669"/>
                  </a:cubicBezTo>
                  <a:lnTo>
                    <a:pt x="4357980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: Shape 37" hidden="1">
              <a:extLst>
                <a:ext uri="{FF2B5EF4-FFF2-40B4-BE49-F238E27FC236}">
                  <a16:creationId xmlns:a16="http://schemas.microsoft.com/office/drawing/2014/main" id="{36BE7FD8-DDBE-4757-AEA0-50DEA9A49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869557 w 5207741"/>
                <a:gd name="connsiteY1" fmla="*/ 0 h 3738815"/>
                <a:gd name="connsiteX2" fmla="*/ 798472 w 5207741"/>
                <a:gd name="connsiteY2" fmla="*/ 119401 h 3738815"/>
                <a:gd name="connsiteX3" fmla="*/ 713145 w 5207741"/>
                <a:gd name="connsiteY3" fmla="*/ 300066 h 3738815"/>
                <a:gd name="connsiteX4" fmla="*/ 552561 w 5207741"/>
                <a:gd name="connsiteY4" fmla="*/ 1110906 h 3738815"/>
                <a:gd name="connsiteX5" fmla="*/ 685890 w 5207741"/>
                <a:gd name="connsiteY5" fmla="*/ 1852779 h 3738815"/>
                <a:gd name="connsiteX6" fmla="*/ 1052546 w 5207741"/>
                <a:gd name="connsiteY6" fmla="*/ 2475043 h 3738815"/>
                <a:gd name="connsiteX7" fmla="*/ 1729596 w 5207741"/>
                <a:gd name="connsiteY7" fmla="*/ 2995009 h 3738815"/>
                <a:gd name="connsiteX8" fmla="*/ 2582147 w 5207741"/>
                <a:gd name="connsiteY8" fmla="*/ 3186347 h 3738815"/>
                <a:gd name="connsiteX9" fmla="*/ 3466281 w 5207741"/>
                <a:gd name="connsiteY9" fmla="*/ 2591430 h 3738815"/>
                <a:gd name="connsiteX10" fmla="*/ 3722720 w 5207741"/>
                <a:gd name="connsiteY10" fmla="*/ 2317314 h 3738815"/>
                <a:gd name="connsiteX11" fmla="*/ 4338077 w 5207741"/>
                <a:gd name="connsiteY11" fmla="*/ 1873497 h 3738815"/>
                <a:gd name="connsiteX12" fmla="*/ 4506212 w 5207741"/>
                <a:gd name="connsiteY12" fmla="*/ 1769080 h 3738815"/>
                <a:gd name="connsiteX13" fmla="*/ 4599026 w 5207741"/>
                <a:gd name="connsiteY13" fmla="*/ 1559787 h 3738815"/>
                <a:gd name="connsiteX14" fmla="*/ 4605012 w 5207741"/>
                <a:gd name="connsiteY14" fmla="*/ 744803 h 3738815"/>
                <a:gd name="connsiteX15" fmla="*/ 4349253 w 5207741"/>
                <a:gd name="connsiteY15" fmla="*/ 149548 h 3738815"/>
                <a:gd name="connsiteX16" fmla="*/ 4246488 w 5207741"/>
                <a:gd name="connsiteY16" fmla="*/ 0 h 3738815"/>
                <a:gd name="connsiteX17" fmla="*/ 4900539 w 5207741"/>
                <a:gd name="connsiteY17" fmla="*/ 0 h 3738815"/>
                <a:gd name="connsiteX18" fmla="*/ 5023799 w 5207741"/>
                <a:gd name="connsiteY18" fmla="*/ 256448 h 3738815"/>
                <a:gd name="connsiteX19" fmla="*/ 5131054 w 5207741"/>
                <a:gd name="connsiteY19" fmla="*/ 1708493 h 3738815"/>
                <a:gd name="connsiteX20" fmla="*/ 4116721 w 5207741"/>
                <a:gd name="connsiteY20" fmla="*/ 2704502 h 3738815"/>
                <a:gd name="connsiteX21" fmla="*/ 2582056 w 5207741"/>
                <a:gd name="connsiteY21" fmla="*/ 3738815 h 3738815"/>
                <a:gd name="connsiteX22" fmla="*/ 632301 w 5207741"/>
                <a:gd name="connsiteY22" fmla="*/ 2833780 h 3738815"/>
                <a:gd name="connsiteX23" fmla="*/ 0 w 5207741"/>
                <a:gd name="connsiteY23" fmla="*/ 1110906 h 3738815"/>
                <a:gd name="connsiteX24" fmla="*/ 202913 w 5207741"/>
                <a:gd name="connsiteY24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869557" y="0"/>
                  </a:lnTo>
                  <a:lnTo>
                    <a:pt x="798472" y="119401"/>
                  </a:lnTo>
                  <a:cubicBezTo>
                    <a:pt x="767299" y="177982"/>
                    <a:pt x="738835" y="238236"/>
                    <a:pt x="713145" y="300066"/>
                  </a:cubicBezTo>
                  <a:cubicBezTo>
                    <a:pt x="606611" y="556503"/>
                    <a:pt x="552561" y="829331"/>
                    <a:pt x="552561" y="1110906"/>
                  </a:cubicBezTo>
                  <a:cubicBezTo>
                    <a:pt x="552561" y="1366883"/>
                    <a:pt x="597403" y="1616415"/>
                    <a:pt x="685890" y="1852779"/>
                  </a:cubicBezTo>
                  <a:cubicBezTo>
                    <a:pt x="771247" y="2080764"/>
                    <a:pt x="894631" y="2290058"/>
                    <a:pt x="1052546" y="2475043"/>
                  </a:cubicBezTo>
                  <a:cubicBezTo>
                    <a:pt x="1239188" y="2693729"/>
                    <a:pt x="1473342" y="2873466"/>
                    <a:pt x="1729596" y="2995009"/>
                  </a:cubicBezTo>
                  <a:cubicBezTo>
                    <a:pt x="1997267" y="3121985"/>
                    <a:pt x="2284091" y="3186347"/>
                    <a:pt x="2582147" y="3186347"/>
                  </a:cubicBezTo>
                  <a:cubicBezTo>
                    <a:pt x="2908748" y="3186347"/>
                    <a:pt x="3109939" y="2982394"/>
                    <a:pt x="3466281" y="2591430"/>
                  </a:cubicBezTo>
                  <a:cubicBezTo>
                    <a:pt x="3547771" y="2502022"/>
                    <a:pt x="3632022" y="2409575"/>
                    <a:pt x="3722720" y="2317314"/>
                  </a:cubicBezTo>
                  <a:cubicBezTo>
                    <a:pt x="3959913" y="2075884"/>
                    <a:pt x="4178506" y="1958853"/>
                    <a:pt x="4338077" y="1873497"/>
                  </a:cubicBezTo>
                  <a:cubicBezTo>
                    <a:pt x="4416344" y="1831509"/>
                    <a:pt x="4478220" y="1798453"/>
                    <a:pt x="4506212" y="1769080"/>
                  </a:cubicBezTo>
                  <a:cubicBezTo>
                    <a:pt x="4537518" y="1736208"/>
                    <a:pt x="4570483" y="1661901"/>
                    <a:pt x="4599026" y="1559787"/>
                  </a:cubicBezTo>
                  <a:cubicBezTo>
                    <a:pt x="4672136" y="1298377"/>
                    <a:pt x="4674070" y="1024169"/>
                    <a:pt x="4605012" y="744803"/>
                  </a:cubicBezTo>
                  <a:cubicBezTo>
                    <a:pt x="4555290" y="543912"/>
                    <a:pt x="4468017" y="341363"/>
                    <a:pt x="4349253" y="149548"/>
                  </a:cubicBezTo>
                  <a:lnTo>
                    <a:pt x="4246488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9" name="Freeform: Shape 38" hidden="1">
              <a:extLst>
                <a:ext uri="{FF2B5EF4-FFF2-40B4-BE49-F238E27FC236}">
                  <a16:creationId xmlns:a16="http://schemas.microsoft.com/office/drawing/2014/main" id="{E9FC4450-C88E-4D5D-99DD-0A34BCFC9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05815" y="-1438"/>
              <a:ext cx="5699636" cy="3920553"/>
            </a:xfrm>
            <a:custGeom>
              <a:avLst/>
              <a:gdLst>
                <a:gd name="connsiteX0" fmla="*/ 236526 w 5699636"/>
                <a:gd name="connsiteY0" fmla="*/ 0 h 3920553"/>
                <a:gd name="connsiteX1" fmla="*/ 639747 w 5699636"/>
                <a:gd name="connsiteY1" fmla="*/ 0 h 3920553"/>
                <a:gd name="connsiteX2" fmla="*/ 591602 w 5699636"/>
                <a:gd name="connsiteY2" fmla="*/ 108703 h 3920553"/>
                <a:gd name="connsiteX3" fmla="*/ 459286 w 5699636"/>
                <a:gd name="connsiteY3" fmla="*/ 562740 h 3920553"/>
                <a:gd name="connsiteX4" fmla="*/ 413892 w 5699636"/>
                <a:gd name="connsiteY4" fmla="*/ 1032063 h 3920553"/>
                <a:gd name="connsiteX5" fmla="*/ 453025 w 5699636"/>
                <a:gd name="connsiteY5" fmla="*/ 1501385 h 3920553"/>
                <a:gd name="connsiteX6" fmla="*/ 578251 w 5699636"/>
                <a:gd name="connsiteY6" fmla="*/ 1955698 h 3920553"/>
                <a:gd name="connsiteX7" fmla="*/ 1074276 w 5699636"/>
                <a:gd name="connsiteY7" fmla="*/ 2759357 h 3920553"/>
                <a:gd name="connsiteX8" fmla="*/ 1843958 w 5699636"/>
                <a:gd name="connsiteY8" fmla="*/ 3325729 h 3920553"/>
                <a:gd name="connsiteX9" fmla="*/ 1898743 w 5699636"/>
                <a:gd name="connsiteY9" fmla="*/ 3351419 h 3920553"/>
                <a:gd name="connsiteX10" fmla="*/ 1926183 w 5699636"/>
                <a:gd name="connsiteY10" fmla="*/ 3364309 h 3920553"/>
                <a:gd name="connsiteX11" fmla="*/ 1954267 w 5699636"/>
                <a:gd name="connsiteY11" fmla="*/ 3375727 h 3920553"/>
                <a:gd name="connsiteX12" fmla="*/ 2010435 w 5699636"/>
                <a:gd name="connsiteY12" fmla="*/ 3398655 h 3920553"/>
                <a:gd name="connsiteX13" fmla="*/ 2066970 w 5699636"/>
                <a:gd name="connsiteY13" fmla="*/ 3420569 h 3920553"/>
                <a:gd name="connsiteX14" fmla="*/ 2181884 w 5699636"/>
                <a:gd name="connsiteY14" fmla="*/ 3460439 h 3920553"/>
                <a:gd name="connsiteX15" fmla="*/ 2298915 w 5699636"/>
                <a:gd name="connsiteY15" fmla="*/ 3494600 h 3920553"/>
                <a:gd name="connsiteX16" fmla="*/ 2782326 w 5699636"/>
                <a:gd name="connsiteY16" fmla="*/ 3572314 h 3920553"/>
                <a:gd name="connsiteX17" fmla="*/ 2843833 w 5699636"/>
                <a:gd name="connsiteY17" fmla="*/ 3576274 h 3920553"/>
                <a:gd name="connsiteX18" fmla="*/ 2903961 w 5699636"/>
                <a:gd name="connsiteY18" fmla="*/ 3577194 h 3920553"/>
                <a:gd name="connsiteX19" fmla="*/ 2963904 w 5699636"/>
                <a:gd name="connsiteY19" fmla="*/ 3575261 h 3920553"/>
                <a:gd name="connsiteX20" fmla="*/ 3023662 w 5699636"/>
                <a:gd name="connsiteY20" fmla="*/ 3570380 h 3920553"/>
                <a:gd name="connsiteX21" fmla="*/ 3083053 w 5699636"/>
                <a:gd name="connsiteY21" fmla="*/ 3562462 h 3920553"/>
                <a:gd name="connsiteX22" fmla="*/ 3141983 w 5699636"/>
                <a:gd name="connsiteY22" fmla="*/ 3551320 h 3920553"/>
                <a:gd name="connsiteX23" fmla="*/ 3200176 w 5699636"/>
                <a:gd name="connsiteY23" fmla="*/ 3536680 h 3920553"/>
                <a:gd name="connsiteX24" fmla="*/ 3257633 w 5699636"/>
                <a:gd name="connsiteY24" fmla="*/ 3518909 h 3920553"/>
                <a:gd name="connsiteX25" fmla="*/ 3477516 w 5699636"/>
                <a:gd name="connsiteY25" fmla="*/ 3418175 h 3920553"/>
                <a:gd name="connsiteX26" fmla="*/ 3678982 w 5699636"/>
                <a:gd name="connsiteY26" fmla="*/ 3278585 h 3920553"/>
                <a:gd name="connsiteX27" fmla="*/ 3863784 w 5699636"/>
                <a:gd name="connsiteY27" fmla="*/ 3113397 h 3920553"/>
                <a:gd name="connsiteX28" fmla="*/ 3951994 w 5699636"/>
                <a:gd name="connsiteY28" fmla="*/ 3025185 h 3920553"/>
                <a:gd name="connsiteX29" fmla="*/ 4038271 w 5699636"/>
                <a:gd name="connsiteY29" fmla="*/ 2934489 h 3920553"/>
                <a:gd name="connsiteX30" fmla="*/ 4209537 w 5699636"/>
                <a:gd name="connsiteY30" fmla="*/ 2750241 h 3920553"/>
                <a:gd name="connsiteX31" fmla="*/ 4295998 w 5699636"/>
                <a:gd name="connsiteY31" fmla="*/ 2657978 h 3920553"/>
                <a:gd name="connsiteX32" fmla="*/ 4385130 w 5699636"/>
                <a:gd name="connsiteY32" fmla="*/ 2566728 h 3920553"/>
                <a:gd name="connsiteX33" fmla="*/ 4802060 w 5699636"/>
                <a:gd name="connsiteY33" fmla="*/ 2262318 h 3920553"/>
                <a:gd name="connsiteX34" fmla="*/ 5011721 w 5699636"/>
                <a:gd name="connsiteY34" fmla="*/ 2133685 h 3920553"/>
                <a:gd name="connsiteX35" fmla="*/ 5169267 w 5699636"/>
                <a:gd name="connsiteY35" fmla="*/ 1971075 h 3920553"/>
                <a:gd name="connsiteX36" fmla="*/ 5267146 w 5699636"/>
                <a:gd name="connsiteY36" fmla="*/ 1764268 h 3920553"/>
                <a:gd name="connsiteX37" fmla="*/ 5325432 w 5699636"/>
                <a:gd name="connsiteY37" fmla="*/ 1534533 h 3920553"/>
                <a:gd name="connsiteX38" fmla="*/ 5335468 w 5699636"/>
                <a:gd name="connsiteY38" fmla="*/ 1475879 h 3920553"/>
                <a:gd name="connsiteX39" fmla="*/ 5343939 w 5699636"/>
                <a:gd name="connsiteY39" fmla="*/ 1417133 h 3920553"/>
                <a:gd name="connsiteX40" fmla="*/ 5350293 w 5699636"/>
                <a:gd name="connsiteY40" fmla="*/ 1358203 h 3920553"/>
                <a:gd name="connsiteX41" fmla="*/ 5354896 w 5699636"/>
                <a:gd name="connsiteY41" fmla="*/ 1299089 h 3920553"/>
                <a:gd name="connsiteX42" fmla="*/ 5357476 w 5699636"/>
                <a:gd name="connsiteY42" fmla="*/ 1062816 h 3920553"/>
                <a:gd name="connsiteX43" fmla="*/ 5353884 w 5699636"/>
                <a:gd name="connsiteY43" fmla="*/ 1003886 h 3920553"/>
                <a:gd name="connsiteX44" fmla="*/ 5348452 w 5699636"/>
                <a:gd name="connsiteY44" fmla="*/ 945141 h 3920553"/>
                <a:gd name="connsiteX45" fmla="*/ 5341730 w 5699636"/>
                <a:gd name="connsiteY45" fmla="*/ 886486 h 3920553"/>
                <a:gd name="connsiteX46" fmla="*/ 5333442 w 5699636"/>
                <a:gd name="connsiteY46" fmla="*/ 828017 h 3920553"/>
                <a:gd name="connsiteX47" fmla="*/ 5285194 w 5699636"/>
                <a:gd name="connsiteY47" fmla="*/ 596624 h 3920553"/>
                <a:gd name="connsiteX48" fmla="*/ 5122400 w 5699636"/>
                <a:gd name="connsiteY48" fmla="*/ 150414 h 3920553"/>
                <a:gd name="connsiteX49" fmla="*/ 5044359 w 5699636"/>
                <a:gd name="connsiteY49" fmla="*/ 0 h 3920553"/>
                <a:gd name="connsiteX50" fmla="*/ 5463111 w 5699636"/>
                <a:gd name="connsiteY50" fmla="*/ 0 h 3920553"/>
                <a:gd name="connsiteX51" fmla="*/ 5475681 w 5699636"/>
                <a:gd name="connsiteY51" fmla="*/ 25671 h 3920553"/>
                <a:gd name="connsiteX52" fmla="*/ 5684924 w 5699636"/>
                <a:gd name="connsiteY52" fmla="*/ 830307 h 3920553"/>
                <a:gd name="connsiteX53" fmla="*/ 5699636 w 5699636"/>
                <a:gd name="connsiteY53" fmla="*/ 1116940 h 3920553"/>
                <a:gd name="connsiteX54" fmla="*/ 5699636 w 5699636"/>
                <a:gd name="connsiteY54" fmla="*/ 1116977 h 3920553"/>
                <a:gd name="connsiteX55" fmla="*/ 5684923 w 5699636"/>
                <a:gd name="connsiteY55" fmla="*/ 1403610 h 3920553"/>
                <a:gd name="connsiteX56" fmla="*/ 2849819 w 5699636"/>
                <a:gd name="connsiteY56" fmla="*/ 3920553 h 3920553"/>
                <a:gd name="connsiteX57" fmla="*/ 0 w 5699636"/>
                <a:gd name="connsiteY57" fmla="*/ 1116958 h 3920553"/>
                <a:gd name="connsiteX58" fmla="*/ 223956 w 5699636"/>
                <a:gd name="connsiteY58" fmla="*/ 25671 h 392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699636" h="3920553">
                  <a:moveTo>
                    <a:pt x="236526" y="0"/>
                  </a:moveTo>
                  <a:lnTo>
                    <a:pt x="639747" y="0"/>
                  </a:lnTo>
                  <a:lnTo>
                    <a:pt x="591602" y="108703"/>
                  </a:lnTo>
                  <a:cubicBezTo>
                    <a:pt x="533962" y="256028"/>
                    <a:pt x="488751" y="407957"/>
                    <a:pt x="459286" y="562740"/>
                  </a:cubicBezTo>
                  <a:cubicBezTo>
                    <a:pt x="429913" y="717524"/>
                    <a:pt x="414720" y="874701"/>
                    <a:pt x="413892" y="1032063"/>
                  </a:cubicBezTo>
                  <a:cubicBezTo>
                    <a:pt x="412695" y="1189424"/>
                    <a:pt x="425953" y="1346601"/>
                    <a:pt x="453025" y="1501385"/>
                  </a:cubicBezTo>
                  <a:cubicBezTo>
                    <a:pt x="479820" y="1656260"/>
                    <a:pt x="522636" y="1808373"/>
                    <a:pt x="578251" y="1955698"/>
                  </a:cubicBezTo>
                  <a:cubicBezTo>
                    <a:pt x="690403" y="2249979"/>
                    <a:pt x="857892" y="2525294"/>
                    <a:pt x="1074276" y="2759357"/>
                  </a:cubicBezTo>
                  <a:cubicBezTo>
                    <a:pt x="1290659" y="2993419"/>
                    <a:pt x="1553634" y="3185586"/>
                    <a:pt x="1843958" y="3325729"/>
                  </a:cubicBezTo>
                  <a:lnTo>
                    <a:pt x="1898743" y="3351419"/>
                  </a:lnTo>
                  <a:lnTo>
                    <a:pt x="1926183" y="3364309"/>
                  </a:lnTo>
                  <a:lnTo>
                    <a:pt x="1954267" y="3375727"/>
                  </a:lnTo>
                  <a:lnTo>
                    <a:pt x="2010435" y="3398655"/>
                  </a:lnTo>
                  <a:cubicBezTo>
                    <a:pt x="2029126" y="3406205"/>
                    <a:pt x="2047726" y="3414400"/>
                    <a:pt x="2066970" y="3420569"/>
                  </a:cubicBezTo>
                  <a:cubicBezTo>
                    <a:pt x="2105275" y="3433644"/>
                    <a:pt x="2143303" y="3447916"/>
                    <a:pt x="2181884" y="3460439"/>
                  </a:cubicBezTo>
                  <a:lnTo>
                    <a:pt x="2298915" y="3494600"/>
                  </a:lnTo>
                  <a:cubicBezTo>
                    <a:pt x="2456368" y="3535575"/>
                    <a:pt x="2618426" y="3562001"/>
                    <a:pt x="2782326" y="3572314"/>
                  </a:cubicBezTo>
                  <a:lnTo>
                    <a:pt x="2843833" y="3576274"/>
                  </a:lnTo>
                  <a:cubicBezTo>
                    <a:pt x="2863998" y="3576826"/>
                    <a:pt x="2883888" y="3576826"/>
                    <a:pt x="2903961" y="3577194"/>
                  </a:cubicBezTo>
                  <a:cubicBezTo>
                    <a:pt x="2923942" y="3577010"/>
                    <a:pt x="2943922" y="3575813"/>
                    <a:pt x="2963904" y="3575261"/>
                  </a:cubicBezTo>
                  <a:cubicBezTo>
                    <a:pt x="2983885" y="3574156"/>
                    <a:pt x="3003681" y="3571946"/>
                    <a:pt x="3023662" y="3570380"/>
                  </a:cubicBezTo>
                  <a:cubicBezTo>
                    <a:pt x="3043458" y="3568171"/>
                    <a:pt x="3063164" y="3565040"/>
                    <a:pt x="3083053" y="3562462"/>
                  </a:cubicBezTo>
                  <a:cubicBezTo>
                    <a:pt x="3102665" y="3558963"/>
                    <a:pt x="3122278" y="3555095"/>
                    <a:pt x="3141983" y="3551320"/>
                  </a:cubicBezTo>
                  <a:cubicBezTo>
                    <a:pt x="3161318" y="3546441"/>
                    <a:pt x="3180839" y="3541929"/>
                    <a:pt x="3200176" y="3536680"/>
                  </a:cubicBezTo>
                  <a:cubicBezTo>
                    <a:pt x="3219236" y="3530695"/>
                    <a:pt x="3238664" y="3525539"/>
                    <a:pt x="3257633" y="3518909"/>
                  </a:cubicBezTo>
                  <a:cubicBezTo>
                    <a:pt x="3333689" y="3493219"/>
                    <a:pt x="3407168" y="3458781"/>
                    <a:pt x="3477516" y="3418175"/>
                  </a:cubicBezTo>
                  <a:cubicBezTo>
                    <a:pt x="3547678" y="3377109"/>
                    <a:pt x="3615080" y="3330425"/>
                    <a:pt x="3678982" y="3278585"/>
                  </a:cubicBezTo>
                  <a:cubicBezTo>
                    <a:pt x="3743069" y="3226929"/>
                    <a:pt x="3804485" y="3171406"/>
                    <a:pt x="3863784" y="3113397"/>
                  </a:cubicBezTo>
                  <a:cubicBezTo>
                    <a:pt x="3893524" y="3084484"/>
                    <a:pt x="3922989" y="3055111"/>
                    <a:pt x="3951994" y="3025185"/>
                  </a:cubicBezTo>
                  <a:cubicBezTo>
                    <a:pt x="3980999" y="2995260"/>
                    <a:pt x="4009635" y="2964967"/>
                    <a:pt x="4038271" y="2934489"/>
                  </a:cubicBezTo>
                  <a:cubicBezTo>
                    <a:pt x="4095636" y="2873625"/>
                    <a:pt x="4152264" y="2811841"/>
                    <a:pt x="4209537" y="2750241"/>
                  </a:cubicBezTo>
                  <a:lnTo>
                    <a:pt x="4295998" y="2657978"/>
                  </a:lnTo>
                  <a:cubicBezTo>
                    <a:pt x="4325002" y="2627316"/>
                    <a:pt x="4354100" y="2596930"/>
                    <a:pt x="4385130" y="2566728"/>
                  </a:cubicBezTo>
                  <a:cubicBezTo>
                    <a:pt x="4507041" y="2445278"/>
                    <a:pt x="4653446" y="2345280"/>
                    <a:pt x="4802060" y="2262318"/>
                  </a:cubicBezTo>
                  <a:cubicBezTo>
                    <a:pt x="4875630" y="2219962"/>
                    <a:pt x="4948648" y="2180276"/>
                    <a:pt x="5011721" y="2133685"/>
                  </a:cubicBezTo>
                  <a:cubicBezTo>
                    <a:pt x="5075070" y="2087370"/>
                    <a:pt x="5128016" y="2033964"/>
                    <a:pt x="5169267" y="1971075"/>
                  </a:cubicBezTo>
                  <a:cubicBezTo>
                    <a:pt x="5211162" y="1908830"/>
                    <a:pt x="5242193" y="1838206"/>
                    <a:pt x="5267146" y="1764268"/>
                  </a:cubicBezTo>
                  <a:cubicBezTo>
                    <a:pt x="5292100" y="1690329"/>
                    <a:pt x="5310699" y="1612523"/>
                    <a:pt x="5325432" y="1534533"/>
                  </a:cubicBezTo>
                  <a:cubicBezTo>
                    <a:pt x="5328746" y="1514920"/>
                    <a:pt x="5332706" y="1495492"/>
                    <a:pt x="5335468" y="1475879"/>
                  </a:cubicBezTo>
                  <a:lnTo>
                    <a:pt x="5343939" y="1417133"/>
                  </a:lnTo>
                  <a:lnTo>
                    <a:pt x="5350293" y="1358203"/>
                  </a:lnTo>
                  <a:cubicBezTo>
                    <a:pt x="5352686" y="1338590"/>
                    <a:pt x="5353240" y="1318793"/>
                    <a:pt x="5354896" y="1299089"/>
                  </a:cubicBezTo>
                  <a:cubicBezTo>
                    <a:pt x="5360513" y="1220362"/>
                    <a:pt x="5360606" y="1141451"/>
                    <a:pt x="5357476" y="1062816"/>
                  </a:cubicBezTo>
                  <a:lnTo>
                    <a:pt x="5353884" y="1003886"/>
                  </a:lnTo>
                  <a:cubicBezTo>
                    <a:pt x="5352319" y="984274"/>
                    <a:pt x="5350200" y="964753"/>
                    <a:pt x="5348452" y="945141"/>
                  </a:cubicBezTo>
                  <a:cubicBezTo>
                    <a:pt x="5346886" y="925527"/>
                    <a:pt x="5343939" y="906007"/>
                    <a:pt x="5341730" y="886486"/>
                  </a:cubicBezTo>
                  <a:cubicBezTo>
                    <a:pt x="5339704" y="866874"/>
                    <a:pt x="5336481" y="847445"/>
                    <a:pt x="5333442" y="828017"/>
                  </a:cubicBezTo>
                  <a:cubicBezTo>
                    <a:pt x="5321104" y="750211"/>
                    <a:pt x="5304990" y="673050"/>
                    <a:pt x="5285194" y="596624"/>
                  </a:cubicBezTo>
                  <a:cubicBezTo>
                    <a:pt x="5244679" y="444051"/>
                    <a:pt x="5189985" y="294700"/>
                    <a:pt x="5122400" y="150414"/>
                  </a:cubicBezTo>
                  <a:lnTo>
                    <a:pt x="5044359" y="0"/>
                  </a:lnTo>
                  <a:lnTo>
                    <a:pt x="5463111" y="0"/>
                  </a:lnTo>
                  <a:lnTo>
                    <a:pt x="5475681" y="25671"/>
                  </a:lnTo>
                  <a:cubicBezTo>
                    <a:pt x="5583839" y="277235"/>
                    <a:pt x="5655735" y="547560"/>
                    <a:pt x="5684924" y="830307"/>
                  </a:cubicBezTo>
                  <a:lnTo>
                    <a:pt x="5699636" y="1116940"/>
                  </a:lnTo>
                  <a:lnTo>
                    <a:pt x="5699636" y="1116977"/>
                  </a:lnTo>
                  <a:lnTo>
                    <a:pt x="5684923" y="1403610"/>
                  </a:lnTo>
                  <a:cubicBezTo>
                    <a:pt x="5538982" y="2817342"/>
                    <a:pt x="4325342" y="3920553"/>
                    <a:pt x="2849819" y="3920553"/>
                  </a:cubicBezTo>
                  <a:cubicBezTo>
                    <a:pt x="1275927" y="3920553"/>
                    <a:pt x="0" y="2665344"/>
                    <a:pt x="0" y="1116958"/>
                  </a:cubicBezTo>
                  <a:cubicBezTo>
                    <a:pt x="0" y="729862"/>
                    <a:pt x="79746" y="361089"/>
                    <a:pt x="223956" y="2567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57CF0257-33DE-4095-918B-C71607C135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04334" y="3960000"/>
            <a:ext cx="5401995" cy="838831"/>
          </a:xfrm>
        </p:spPr>
        <p:txBody>
          <a:bodyPr anchor="b">
            <a:normAutofit/>
          </a:bodyPr>
          <a:lstStyle/>
          <a:p>
            <a:pPr algn="l"/>
            <a:r>
              <a:rPr lang="en-US" u="sng" dirty="0">
                <a:solidFill>
                  <a:schemeClr val="tx2"/>
                </a:solidFill>
              </a:rPr>
              <a:t>Yafen Zhen</a:t>
            </a:r>
            <a:r>
              <a:rPr lang="en-US" dirty="0">
                <a:solidFill>
                  <a:schemeClr val="tx2"/>
                </a:solidFill>
              </a:rPr>
              <a:t>, </a:t>
            </a:r>
            <a:r>
              <a:rPr lang="en-US" dirty="0" err="1">
                <a:solidFill>
                  <a:schemeClr val="tx2"/>
                </a:solidFill>
              </a:rPr>
              <a:t>Tomofumi</a:t>
            </a:r>
            <a:r>
              <a:rPr lang="en-US" dirty="0">
                <a:solidFill>
                  <a:schemeClr val="tx2"/>
                </a:solidFill>
              </a:rPr>
              <a:t> Kurobe, Ching </a:t>
            </a:r>
            <a:r>
              <a:rPr lang="en-US" dirty="0" err="1">
                <a:solidFill>
                  <a:schemeClr val="tx2"/>
                </a:solidFill>
              </a:rPr>
              <a:t>Teh</a:t>
            </a:r>
            <a:r>
              <a:rPr lang="en-US" dirty="0">
                <a:solidFill>
                  <a:schemeClr val="tx2"/>
                </a:solidFill>
              </a:rPr>
              <a:t>, and </a:t>
            </a:r>
            <a:r>
              <a:rPr lang="en-US" dirty="0" err="1">
                <a:solidFill>
                  <a:schemeClr val="tx2"/>
                </a:solidFill>
              </a:rPr>
              <a:t>Swee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Teh</a:t>
            </a:r>
            <a:endParaRPr lang="en-US" dirty="0">
              <a:solidFill>
                <a:schemeClr val="tx2"/>
              </a:solidFill>
            </a:endParaRPr>
          </a:p>
          <a:p>
            <a:pPr algn="l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C91257-D9B2-407D-8509-0E5850C49C55}"/>
              </a:ext>
            </a:extLst>
          </p:cNvPr>
          <p:cNvSpPr/>
          <p:nvPr/>
        </p:nvSpPr>
        <p:spPr>
          <a:xfrm>
            <a:off x="-93135" y="6538484"/>
            <a:ext cx="88984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By Andrei </a:t>
            </a:r>
            <a:r>
              <a:rPr lang="en-US" sz="900" dirty="0" err="1">
                <a:solidFill>
                  <a:schemeClr val="bg1"/>
                </a:solidFill>
              </a:rPr>
              <a:t>Savitsky</a:t>
            </a:r>
            <a:r>
              <a:rPr lang="en-US" sz="900" dirty="0">
                <a:solidFill>
                  <a:schemeClr val="bg1"/>
                </a:solidFill>
              </a:rPr>
              <a:t> - Own work, CC BY-SA 4.0, </a:t>
            </a:r>
          </a:p>
          <a:p>
            <a:r>
              <a:rPr lang="en-US" sz="900" dirty="0">
                <a:solidFill>
                  <a:schemeClr val="bg1"/>
                </a:solidFill>
              </a:rPr>
              <a:t>https://commons.wikimedia.org/w/index.php?curid=78800127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6BFFCB-E646-4AA4-B72D-DDA53321A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378" y="5560061"/>
            <a:ext cx="4141760" cy="1294299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56074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E9807F44-4BA2-43DA-B6EB-57C10F6DF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2" y="494545"/>
            <a:ext cx="4060858" cy="28114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82D9EF-4634-49E3-B2CA-6FEB330BD3F2}"/>
              </a:ext>
            </a:extLst>
          </p:cNvPr>
          <p:cNvSpPr txBox="1"/>
          <p:nvPr/>
        </p:nvSpPr>
        <p:spPr>
          <a:xfrm>
            <a:off x="-233146" y="94435"/>
            <a:ext cx="2812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Eurytemora affinis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E87833CB-D902-4B83-909D-FE13221A6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2" y="3967165"/>
            <a:ext cx="4060857" cy="27806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EE2026-44D0-46CB-A255-E17777B805A3}"/>
              </a:ext>
            </a:extLst>
          </p:cNvPr>
          <p:cNvSpPr txBox="1"/>
          <p:nvPr/>
        </p:nvSpPr>
        <p:spPr>
          <a:xfrm>
            <a:off x="-67639" y="3567055"/>
            <a:ext cx="3210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Pseudodiaptomus forbesi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77E49B-61F8-4BEA-A8DA-3A141361F2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72" y="3967165"/>
            <a:ext cx="4060857" cy="2780681"/>
          </a:xfrm>
          <a:prstGeom prst="rect">
            <a:avLst/>
          </a:prstGeom>
        </p:spPr>
      </p:pic>
      <p:pic>
        <p:nvPicPr>
          <p:cNvPr id="13" name="Picture 1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67F87BA-3607-4B7E-B6A1-FAC22839EA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72" y="494545"/>
            <a:ext cx="4060859" cy="2811458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DC9623E7-F292-42AF-BDEE-0152299535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780" y="494545"/>
            <a:ext cx="4026220" cy="2811458"/>
          </a:xfrm>
          <a:prstGeom prst="rect">
            <a:avLst/>
          </a:prstGeom>
        </p:spPr>
      </p:pic>
      <p:pic>
        <p:nvPicPr>
          <p:cNvPr id="17" name="Picture 16" descr="A close up of a map&#10;&#10;Description automatically generated">
            <a:extLst>
              <a:ext uri="{FF2B5EF4-FFF2-40B4-BE49-F238E27FC236}">
                <a16:creationId xmlns:a16="http://schemas.microsoft.com/office/drawing/2014/main" id="{10CF06E0-1709-4D81-A8CB-984DC29A55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729" y="3967164"/>
            <a:ext cx="4000271" cy="27806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3B9339-B48E-4FA3-9B81-0DF4AA085E26}"/>
              </a:ext>
            </a:extLst>
          </p:cNvPr>
          <p:cNvSpPr txBox="1"/>
          <p:nvPr/>
        </p:nvSpPr>
        <p:spPr>
          <a:xfrm>
            <a:off x="2715701" y="3075171"/>
            <a:ext cx="358312" cy="230832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n-US" sz="900" dirty="0"/>
              <a:t> (ng/L)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5E62F7-EADF-4334-8D38-842C1E15B7A9}"/>
              </a:ext>
            </a:extLst>
          </p:cNvPr>
          <p:cNvSpPr txBox="1"/>
          <p:nvPr/>
        </p:nvSpPr>
        <p:spPr>
          <a:xfrm>
            <a:off x="6803743" y="3121337"/>
            <a:ext cx="358312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/>
              <a:t> (ng/L)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79CD53-6239-4184-84FE-B10820D932E3}"/>
              </a:ext>
            </a:extLst>
          </p:cNvPr>
          <p:cNvSpPr txBox="1"/>
          <p:nvPr/>
        </p:nvSpPr>
        <p:spPr>
          <a:xfrm>
            <a:off x="10734059" y="3121337"/>
            <a:ext cx="358312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/>
              <a:t> (µg/L)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A7EBF6-5BF9-4607-9430-65380D02CAED}"/>
              </a:ext>
            </a:extLst>
          </p:cNvPr>
          <p:cNvSpPr txBox="1"/>
          <p:nvPr/>
        </p:nvSpPr>
        <p:spPr>
          <a:xfrm>
            <a:off x="10707704" y="6564161"/>
            <a:ext cx="358312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/>
              <a:t> (µg/L)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FB6936-388C-473C-BF63-1E4FC6E518AB}"/>
              </a:ext>
            </a:extLst>
          </p:cNvPr>
          <p:cNvSpPr txBox="1"/>
          <p:nvPr/>
        </p:nvSpPr>
        <p:spPr>
          <a:xfrm>
            <a:off x="6827807" y="6564160"/>
            <a:ext cx="358312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/>
              <a:t> (ng/L)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88577D-ADF5-4C60-B9B5-998A507ED206}"/>
              </a:ext>
            </a:extLst>
          </p:cNvPr>
          <p:cNvSpPr txBox="1"/>
          <p:nvPr/>
        </p:nvSpPr>
        <p:spPr>
          <a:xfrm>
            <a:off x="2731718" y="6564160"/>
            <a:ext cx="358312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/>
              <a:t>  (ng/L)</a:t>
            </a:r>
          </a:p>
        </p:txBody>
      </p:sp>
      <p:pic>
        <p:nvPicPr>
          <p:cNvPr id="18" name="Picture 17" descr="A close up of a device&#10;&#10;Description automatically generated">
            <a:extLst>
              <a:ext uri="{FF2B5EF4-FFF2-40B4-BE49-F238E27FC236}">
                <a16:creationId xmlns:a16="http://schemas.microsoft.com/office/drawing/2014/main" id="{3A2B0072-3F12-48CD-AE13-CC3E8D57C2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4212" y="6940712"/>
            <a:ext cx="972315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0FB3DC-9C97-44E5-A864-C5BB041104E8}"/>
              </a:ext>
            </a:extLst>
          </p:cNvPr>
          <p:cNvSpPr txBox="1"/>
          <p:nvPr/>
        </p:nvSpPr>
        <p:spPr>
          <a:xfrm>
            <a:off x="4559036" y="37253"/>
            <a:ext cx="3822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Dose Response Curves</a:t>
            </a:r>
          </a:p>
        </p:txBody>
      </p:sp>
    </p:spTree>
    <p:extLst>
      <p:ext uri="{BB962C8B-B14F-4D97-AF65-F5344CB8AC3E}">
        <p14:creationId xmlns:p14="http://schemas.microsoft.com/office/powerpoint/2010/main" val="317300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215C6C6-E45C-4179-9FC1-E8A4C1D47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156472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60890DC0-6E9E-4C9D-87CB-E9FECE4ED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2313"/>
          <a:stretch/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2669C7-9D76-4FD2-87E8-6AADC1007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985" y="1161487"/>
            <a:ext cx="8879999" cy="49969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9023A4-1DB9-48BD-A833-ADB045D6ABB8}"/>
              </a:ext>
            </a:extLst>
          </p:cNvPr>
          <p:cNvSpPr/>
          <p:nvPr/>
        </p:nvSpPr>
        <p:spPr>
          <a:xfrm>
            <a:off x="5811154" y="6072985"/>
            <a:ext cx="45520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https://www.michigan.gov/documents/pfasresponse/1ppt_is_Equal_to_1_Drop_of_Water_in_20_Olympic_Swimming_Pools_664966_7.pdf</a:t>
            </a:r>
          </a:p>
        </p:txBody>
      </p:sp>
    </p:spTree>
    <p:extLst>
      <p:ext uri="{BB962C8B-B14F-4D97-AF65-F5344CB8AC3E}">
        <p14:creationId xmlns:p14="http://schemas.microsoft.com/office/powerpoint/2010/main" val="124286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215C6C6-E45C-4179-9FC1-E8A4C1D47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156472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60890DC0-6E9E-4C9D-87CB-E9FECE4ED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2313"/>
          <a:stretch/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  <p:sp>
        <p:nvSpPr>
          <p:cNvPr id="2" name="Arrow: Left 1">
            <a:extLst>
              <a:ext uri="{FF2B5EF4-FFF2-40B4-BE49-F238E27FC236}">
                <a16:creationId xmlns:a16="http://schemas.microsoft.com/office/drawing/2014/main" id="{6D384BDC-C568-4720-973A-C670A2FD9234}"/>
              </a:ext>
            </a:extLst>
          </p:cNvPr>
          <p:cNvSpPr/>
          <p:nvPr/>
        </p:nvSpPr>
        <p:spPr>
          <a:xfrm rot="659636">
            <a:off x="7220430" y="2431505"/>
            <a:ext cx="353685" cy="195094"/>
          </a:xfrm>
          <a:prstGeom prst="leftArrow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DC8B8854-A115-48A8-A6E7-F29B31C81DC1}"/>
              </a:ext>
            </a:extLst>
          </p:cNvPr>
          <p:cNvSpPr/>
          <p:nvPr/>
        </p:nvSpPr>
        <p:spPr>
          <a:xfrm rot="659636">
            <a:off x="6263697" y="3650704"/>
            <a:ext cx="353685" cy="195094"/>
          </a:xfrm>
          <a:prstGeom prst="leftArrow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67402038-5CCC-4065-8EB0-7B67EAF544B3}"/>
              </a:ext>
            </a:extLst>
          </p:cNvPr>
          <p:cNvSpPr/>
          <p:nvPr/>
        </p:nvSpPr>
        <p:spPr>
          <a:xfrm rot="659636">
            <a:off x="3956931" y="4819106"/>
            <a:ext cx="353685" cy="195094"/>
          </a:xfrm>
          <a:prstGeom prst="leftArrow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713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215C6C6-E45C-4179-9FC1-E8A4C1D47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156472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60890DC0-6E9E-4C9D-87CB-E9FECE4ED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2313"/>
          <a:stretch/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6818B72-9FF6-4E57-8AED-460F0CDC75E4}"/>
              </a:ext>
            </a:extLst>
          </p:cNvPr>
          <p:cNvSpPr/>
          <p:nvPr/>
        </p:nvSpPr>
        <p:spPr>
          <a:xfrm>
            <a:off x="1399867" y="3824708"/>
            <a:ext cx="2875800" cy="1403088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63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215C6C6-E45C-4179-9FC1-E8A4C1D47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156472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60890DC0-6E9E-4C9D-87CB-E9FECE4ED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2313"/>
          <a:stretch/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5B18CC0-4C21-4038-95B3-E02AE336047D}"/>
              </a:ext>
            </a:extLst>
          </p:cNvPr>
          <p:cNvSpPr/>
          <p:nvPr/>
        </p:nvSpPr>
        <p:spPr>
          <a:xfrm>
            <a:off x="6393892" y="1454450"/>
            <a:ext cx="1556307" cy="135006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7646A982-73AD-4243-8C87-27A36D76FD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888546"/>
              </p:ext>
            </p:extLst>
          </p:nvPr>
        </p:nvGraphicFramePr>
        <p:xfrm>
          <a:off x="1828798" y="3220331"/>
          <a:ext cx="6121401" cy="14833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33333">
                  <a:extLst>
                    <a:ext uri="{9D8B030D-6E8A-4147-A177-3AD203B41FA5}">
                      <a16:colId xmlns:a16="http://schemas.microsoft.com/office/drawing/2014/main" val="3926408584"/>
                    </a:ext>
                  </a:extLst>
                </a:gridCol>
                <a:gridCol w="2110533">
                  <a:extLst>
                    <a:ext uri="{9D8B030D-6E8A-4147-A177-3AD203B41FA5}">
                      <a16:colId xmlns:a16="http://schemas.microsoft.com/office/drawing/2014/main" val="3714383821"/>
                    </a:ext>
                  </a:extLst>
                </a:gridCol>
                <a:gridCol w="2277535">
                  <a:extLst>
                    <a:ext uri="{9D8B030D-6E8A-4147-A177-3AD203B41FA5}">
                      <a16:colId xmlns:a16="http://schemas.microsoft.com/office/drawing/2014/main" val="20855421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Pesticide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Class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Sac-San Joaquin Delta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2547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Bifenthrin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Pyrethroid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1ng/L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41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Chlorpyrifos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Organophosphate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14.7ng/L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973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Copper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Fungicide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2000-4500ng/L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6693656"/>
                  </a:ext>
                </a:extLst>
              </a:tr>
            </a:tbl>
          </a:graphicData>
        </a:graphic>
      </p:graphicFrame>
      <p:sp>
        <p:nvSpPr>
          <p:cNvPr id="12" name="Oval 11">
            <a:extLst>
              <a:ext uri="{FF2B5EF4-FFF2-40B4-BE49-F238E27FC236}">
                <a16:creationId xmlns:a16="http://schemas.microsoft.com/office/drawing/2014/main" id="{EFEFA678-92C7-4E94-83CC-9D4CA2F55D40}"/>
              </a:ext>
            </a:extLst>
          </p:cNvPr>
          <p:cNvSpPr/>
          <p:nvPr/>
        </p:nvSpPr>
        <p:spPr>
          <a:xfrm>
            <a:off x="4391061" y="2069243"/>
            <a:ext cx="629673" cy="491532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4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515D20E-1AB7-4E74-9236-2B72B63D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BAC3A0-2F26-4EA6-BF6C-7B6A69AA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8" y="1336329"/>
            <a:ext cx="3892732" cy="4382588"/>
          </a:xfrm>
        </p:spPr>
        <p:txBody>
          <a:bodyPr anchor="ctr">
            <a:normAutofit/>
          </a:bodyPr>
          <a:lstStyle/>
          <a:p>
            <a:r>
              <a:rPr lang="en-US" sz="5400" dirty="0"/>
              <a:t>Going forward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63461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982976"/>
            <a:ext cx="6009366" cy="51206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4FC0B-16A4-4627-8F2D-A606D2A7A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336329"/>
            <a:ext cx="5260848" cy="4382588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To further characterize toxicity effects, evaluate sublethal effects such as growth and reproduction at environmentally relevant concentrations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Compare sensitivities in other pesticides, particularly neonicotinoids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90869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able, small, sitting, glasses&#10;&#10;Description automatically generated">
            <a:extLst>
              <a:ext uri="{FF2B5EF4-FFF2-40B4-BE49-F238E27FC236}">
                <a16:creationId xmlns:a16="http://schemas.microsoft.com/office/drawing/2014/main" id="{C2163C16-66F3-4D7F-93BE-06A52D7BCA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7" r="-1" b="25997"/>
          <a:stretch/>
        </p:blipFill>
        <p:spPr>
          <a:xfrm>
            <a:off x="17758" y="-62551"/>
            <a:ext cx="12228129" cy="466692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24" name="Freeform: Shape 23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1212684-27E1-4C7F-AC8F-F49822165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618" y="4646474"/>
            <a:ext cx="5021782" cy="150993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Acknowledgements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DE177DD-12DF-4ABA-8CC4-1669B0D41D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1515980"/>
              </p:ext>
            </p:extLst>
          </p:nvPr>
        </p:nvGraphicFramePr>
        <p:xfrm>
          <a:off x="4888800" y="3989761"/>
          <a:ext cx="7084800" cy="2823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15764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1B9205-4EEF-4BB5-8149-4613DC148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9" y="856180"/>
            <a:ext cx="5029575" cy="134870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b="1" i="1" dirty="0" err="1"/>
              <a:t>Eurytemora</a:t>
            </a:r>
            <a:r>
              <a:rPr lang="en-US" sz="3600" b="1" i="1" dirty="0"/>
              <a:t> </a:t>
            </a:r>
            <a:r>
              <a:rPr lang="en-US" sz="3600" b="1" i="1" dirty="0" err="1"/>
              <a:t>affinis</a:t>
            </a:r>
            <a:r>
              <a:rPr lang="en-US" sz="3600" b="1" i="1" dirty="0"/>
              <a:t> </a:t>
            </a:r>
            <a:r>
              <a:rPr lang="en-US" sz="3600" b="1" dirty="0"/>
              <a:t>and </a:t>
            </a:r>
            <a:r>
              <a:rPr lang="en-US" sz="3600" b="1" i="1" dirty="0" err="1"/>
              <a:t>Pseudodiaptomus</a:t>
            </a:r>
            <a:r>
              <a:rPr lang="en-US" sz="3600" b="1" i="1" dirty="0"/>
              <a:t> </a:t>
            </a:r>
            <a:r>
              <a:rPr lang="en-US" sz="3600" b="1" i="1" dirty="0" err="1"/>
              <a:t>forbesi</a:t>
            </a:r>
            <a:br>
              <a:rPr lang="en-US" sz="2800" i="1" dirty="0"/>
            </a:br>
            <a:endParaRPr lang="en-US" sz="28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2760D6-846C-4E4B-B45D-C9BD193084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0330" y="2330504"/>
            <a:ext cx="4747189" cy="397958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1"/>
            <a:r>
              <a:rPr lang="en-US" dirty="0"/>
              <a:t>Dominant copepods in the Sacramento-San Joaquin Delta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Crucial link between phytoplanktons (algae) and fish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Primary food source for pelagic fish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Unprecedented population decline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F0E84E1-7734-4B65-ACE2-A8A7DDDC56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757"/>
          <a:stretch/>
        </p:blipFill>
        <p:spPr>
          <a:xfrm>
            <a:off x="5983650" y="811076"/>
            <a:ext cx="5425410" cy="5259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CA1DE5-02B6-4AE9-A615-2413150C5E91}"/>
              </a:ext>
            </a:extLst>
          </p:cNvPr>
          <p:cNvSpPr txBox="1"/>
          <p:nvPr/>
        </p:nvSpPr>
        <p:spPr>
          <a:xfrm>
            <a:off x="5977788" y="6047125"/>
            <a:ext cx="5425410" cy="52592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000" dirty="0"/>
              <a:t>https://www.pinterest.com/erinsgarden2/edu-science-wonder/</a:t>
            </a:r>
          </a:p>
        </p:txBody>
      </p:sp>
    </p:spTree>
    <p:extLst>
      <p:ext uri="{BB962C8B-B14F-4D97-AF65-F5344CB8AC3E}">
        <p14:creationId xmlns:p14="http://schemas.microsoft.com/office/powerpoint/2010/main" val="516815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5262" y="1562076"/>
            <a:ext cx="10612800" cy="5172167"/>
            <a:chOff x="276098" y="1558802"/>
            <a:chExt cx="8708274" cy="3708464"/>
          </a:xfrm>
        </p:grpSpPr>
        <p:sp>
          <p:nvSpPr>
            <p:cNvPr id="5" name="Diamond 4"/>
            <p:cNvSpPr/>
            <p:nvPr/>
          </p:nvSpPr>
          <p:spPr>
            <a:xfrm>
              <a:off x="276098" y="2381009"/>
              <a:ext cx="8708274" cy="2403421"/>
            </a:xfrm>
            <a:prstGeom prst="diamond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6" name="Diamond 5"/>
            <p:cNvSpPr/>
            <p:nvPr/>
          </p:nvSpPr>
          <p:spPr>
            <a:xfrm>
              <a:off x="3135160" y="2373040"/>
              <a:ext cx="3000024" cy="875424"/>
            </a:xfrm>
            <a:prstGeom prst="diamond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144758" y="1829310"/>
              <a:ext cx="430700" cy="827720"/>
              <a:chOff x="191612" y="1148113"/>
              <a:chExt cx="2698948" cy="3774363"/>
            </a:xfrm>
          </p:grpSpPr>
          <p:sp>
            <p:nvSpPr>
              <p:cNvPr id="647" name="Parallelogram 646"/>
              <p:cNvSpPr/>
              <p:nvPr/>
            </p:nvSpPr>
            <p:spPr>
              <a:xfrm rot="5400000">
                <a:off x="-827340" y="2541294"/>
                <a:ext cx="3425647" cy="1336717"/>
              </a:xfrm>
              <a:prstGeom prst="parallelogram">
                <a:avLst>
                  <a:gd name="adj" fmla="val 28001"/>
                </a:avLst>
              </a:prstGeom>
              <a:solidFill>
                <a:srgbClr val="BFBFB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48" name="Parallelogram 647"/>
              <p:cNvSpPr/>
              <p:nvPr/>
            </p:nvSpPr>
            <p:spPr>
              <a:xfrm rot="16200000" flipH="1">
                <a:off x="509378" y="2541294"/>
                <a:ext cx="3425647" cy="1336717"/>
              </a:xfrm>
              <a:prstGeom prst="parallelogram">
                <a:avLst>
                  <a:gd name="adj" fmla="val 27934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49" name="Diamond 648"/>
              <p:cNvSpPr/>
              <p:nvPr/>
            </p:nvSpPr>
            <p:spPr>
              <a:xfrm>
                <a:off x="191612" y="1148113"/>
                <a:ext cx="2673435" cy="702106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50" name="Diamond 649"/>
              <p:cNvSpPr/>
              <p:nvPr/>
            </p:nvSpPr>
            <p:spPr>
              <a:xfrm>
                <a:off x="652995" y="1275933"/>
                <a:ext cx="1838109" cy="415528"/>
              </a:xfrm>
              <a:prstGeom prst="diamond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51" name="Parallelogram 650"/>
              <p:cNvSpPr/>
              <p:nvPr/>
            </p:nvSpPr>
            <p:spPr>
              <a:xfrm rot="5400000">
                <a:off x="326806" y="1754405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52" name="Parallelogram 651"/>
              <p:cNvSpPr/>
              <p:nvPr/>
            </p:nvSpPr>
            <p:spPr>
              <a:xfrm rot="5400000">
                <a:off x="685977" y="1849656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53" name="Parallelogram 652"/>
              <p:cNvSpPr/>
              <p:nvPr/>
            </p:nvSpPr>
            <p:spPr>
              <a:xfrm rot="5400000">
                <a:off x="1045148" y="1944907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54" name="Parallelogram 653"/>
              <p:cNvSpPr/>
              <p:nvPr/>
            </p:nvSpPr>
            <p:spPr>
              <a:xfrm rot="5400000">
                <a:off x="337719" y="2118697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55" name="Parallelogram 654"/>
              <p:cNvSpPr/>
              <p:nvPr/>
            </p:nvSpPr>
            <p:spPr>
              <a:xfrm rot="5400000">
                <a:off x="696890" y="2213948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56" name="Parallelogram 655"/>
              <p:cNvSpPr/>
              <p:nvPr/>
            </p:nvSpPr>
            <p:spPr>
              <a:xfrm rot="5400000">
                <a:off x="1056061" y="2309199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57" name="Parallelogram 656"/>
              <p:cNvSpPr/>
              <p:nvPr/>
            </p:nvSpPr>
            <p:spPr>
              <a:xfrm rot="5400000">
                <a:off x="348632" y="2482989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58" name="Parallelogram 657"/>
              <p:cNvSpPr/>
              <p:nvPr/>
            </p:nvSpPr>
            <p:spPr>
              <a:xfrm rot="5400000">
                <a:off x="707803" y="2578240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59" name="Parallelogram 658"/>
              <p:cNvSpPr/>
              <p:nvPr/>
            </p:nvSpPr>
            <p:spPr>
              <a:xfrm rot="5400000">
                <a:off x="1066974" y="2673491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60" name="Parallelogram 659"/>
              <p:cNvSpPr/>
              <p:nvPr/>
            </p:nvSpPr>
            <p:spPr>
              <a:xfrm rot="5400000">
                <a:off x="359545" y="2847281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61" name="Parallelogram 660"/>
              <p:cNvSpPr/>
              <p:nvPr/>
            </p:nvSpPr>
            <p:spPr>
              <a:xfrm rot="5400000">
                <a:off x="718716" y="2942532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62" name="Parallelogram 661"/>
              <p:cNvSpPr/>
              <p:nvPr/>
            </p:nvSpPr>
            <p:spPr>
              <a:xfrm rot="5400000">
                <a:off x="1077887" y="3037783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63" name="Parallelogram 662"/>
              <p:cNvSpPr/>
              <p:nvPr/>
            </p:nvSpPr>
            <p:spPr>
              <a:xfrm rot="5400000">
                <a:off x="370458" y="3211573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64" name="Parallelogram 663"/>
              <p:cNvSpPr/>
              <p:nvPr/>
            </p:nvSpPr>
            <p:spPr>
              <a:xfrm rot="5400000">
                <a:off x="729629" y="3306824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65" name="Parallelogram 664"/>
              <p:cNvSpPr/>
              <p:nvPr/>
            </p:nvSpPr>
            <p:spPr>
              <a:xfrm rot="5400000">
                <a:off x="1088800" y="3402075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66" name="Parallelogram 665"/>
              <p:cNvSpPr/>
              <p:nvPr/>
            </p:nvSpPr>
            <p:spPr>
              <a:xfrm rot="5400000">
                <a:off x="381371" y="3575865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67" name="Parallelogram 666"/>
              <p:cNvSpPr/>
              <p:nvPr/>
            </p:nvSpPr>
            <p:spPr>
              <a:xfrm rot="5400000">
                <a:off x="740542" y="3671116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68" name="Parallelogram 667"/>
              <p:cNvSpPr/>
              <p:nvPr/>
            </p:nvSpPr>
            <p:spPr>
              <a:xfrm rot="5400000">
                <a:off x="1099713" y="3766367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69" name="Parallelogram 668"/>
              <p:cNvSpPr/>
              <p:nvPr/>
            </p:nvSpPr>
            <p:spPr>
              <a:xfrm rot="5400000">
                <a:off x="392284" y="3940157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70" name="Parallelogram 669"/>
              <p:cNvSpPr/>
              <p:nvPr/>
            </p:nvSpPr>
            <p:spPr>
              <a:xfrm rot="5400000">
                <a:off x="751455" y="4035408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71" name="Parallelogram 670"/>
              <p:cNvSpPr/>
              <p:nvPr/>
            </p:nvSpPr>
            <p:spPr>
              <a:xfrm rot="5400000">
                <a:off x="1110626" y="4130659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72" name="Parallelogram 671"/>
              <p:cNvSpPr/>
              <p:nvPr/>
            </p:nvSpPr>
            <p:spPr>
              <a:xfrm rot="16200000" flipH="1">
                <a:off x="1696421" y="1955270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73" name="Parallelogram 672"/>
              <p:cNvSpPr/>
              <p:nvPr/>
            </p:nvSpPr>
            <p:spPr>
              <a:xfrm rot="16200000" flipH="1">
                <a:off x="2039322" y="1856006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74" name="Parallelogram 673"/>
              <p:cNvSpPr/>
              <p:nvPr/>
            </p:nvSpPr>
            <p:spPr>
              <a:xfrm rot="16200000" flipH="1">
                <a:off x="2380928" y="1760756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75" name="Parallelogram 674"/>
              <p:cNvSpPr/>
              <p:nvPr/>
            </p:nvSpPr>
            <p:spPr>
              <a:xfrm rot="16200000" flipH="1">
                <a:off x="1696421" y="2323573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76" name="Parallelogram 675"/>
              <p:cNvSpPr/>
              <p:nvPr/>
            </p:nvSpPr>
            <p:spPr>
              <a:xfrm rot="16200000" flipH="1">
                <a:off x="2039322" y="2224309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77" name="Parallelogram 676"/>
              <p:cNvSpPr/>
              <p:nvPr/>
            </p:nvSpPr>
            <p:spPr>
              <a:xfrm rot="16200000" flipH="1">
                <a:off x="2380928" y="2129059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78" name="Parallelogram 677"/>
              <p:cNvSpPr/>
              <p:nvPr/>
            </p:nvSpPr>
            <p:spPr>
              <a:xfrm rot="16200000" flipH="1">
                <a:off x="1696421" y="2691876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79" name="Parallelogram 678"/>
              <p:cNvSpPr/>
              <p:nvPr/>
            </p:nvSpPr>
            <p:spPr>
              <a:xfrm rot="16200000" flipH="1">
                <a:off x="2039322" y="2592612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80" name="Parallelogram 679"/>
              <p:cNvSpPr/>
              <p:nvPr/>
            </p:nvSpPr>
            <p:spPr>
              <a:xfrm rot="16200000" flipH="1">
                <a:off x="2380928" y="2497362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81" name="Parallelogram 680"/>
              <p:cNvSpPr/>
              <p:nvPr/>
            </p:nvSpPr>
            <p:spPr>
              <a:xfrm rot="16200000" flipH="1">
                <a:off x="1696421" y="3066529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82" name="Parallelogram 681"/>
              <p:cNvSpPr/>
              <p:nvPr/>
            </p:nvSpPr>
            <p:spPr>
              <a:xfrm rot="16200000" flipH="1">
                <a:off x="2039322" y="2967265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83" name="Parallelogram 682"/>
              <p:cNvSpPr/>
              <p:nvPr/>
            </p:nvSpPr>
            <p:spPr>
              <a:xfrm rot="16200000" flipH="1">
                <a:off x="2380928" y="2872015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84" name="Parallelogram 683"/>
              <p:cNvSpPr/>
              <p:nvPr/>
            </p:nvSpPr>
            <p:spPr>
              <a:xfrm rot="16200000" flipH="1">
                <a:off x="1696421" y="3447532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85" name="Parallelogram 684"/>
              <p:cNvSpPr/>
              <p:nvPr/>
            </p:nvSpPr>
            <p:spPr>
              <a:xfrm rot="16200000" flipH="1">
                <a:off x="2039322" y="3348268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86" name="Parallelogram 685"/>
              <p:cNvSpPr/>
              <p:nvPr/>
            </p:nvSpPr>
            <p:spPr>
              <a:xfrm rot="16200000" flipH="1">
                <a:off x="2380928" y="3253018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87" name="Parallelogram 686"/>
              <p:cNvSpPr/>
              <p:nvPr/>
            </p:nvSpPr>
            <p:spPr>
              <a:xfrm rot="16200000" flipH="1">
                <a:off x="1696421" y="3803135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88" name="Parallelogram 687"/>
              <p:cNvSpPr/>
              <p:nvPr/>
            </p:nvSpPr>
            <p:spPr>
              <a:xfrm rot="16200000" flipH="1">
                <a:off x="2039322" y="3703871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89" name="Parallelogram 688"/>
              <p:cNvSpPr/>
              <p:nvPr/>
            </p:nvSpPr>
            <p:spPr>
              <a:xfrm rot="16200000" flipH="1">
                <a:off x="2380928" y="3608621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90" name="Parallelogram 689"/>
              <p:cNvSpPr/>
              <p:nvPr/>
            </p:nvSpPr>
            <p:spPr>
              <a:xfrm rot="16200000" flipH="1">
                <a:off x="1696421" y="4152388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91" name="Parallelogram 690"/>
              <p:cNvSpPr/>
              <p:nvPr/>
            </p:nvSpPr>
            <p:spPr>
              <a:xfrm rot="16200000" flipH="1">
                <a:off x="2039322" y="4053124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92" name="Parallelogram 691"/>
              <p:cNvSpPr/>
              <p:nvPr/>
            </p:nvSpPr>
            <p:spPr>
              <a:xfrm rot="16200000" flipH="1">
                <a:off x="2380928" y="3957874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489033" y="1558802"/>
              <a:ext cx="550889" cy="1211354"/>
              <a:chOff x="3378715" y="286601"/>
              <a:chExt cx="2677122" cy="4984133"/>
            </a:xfrm>
          </p:grpSpPr>
          <p:sp>
            <p:nvSpPr>
              <p:cNvPr id="583" name="Parallelogram 582"/>
              <p:cNvSpPr/>
              <p:nvPr/>
            </p:nvSpPr>
            <p:spPr>
              <a:xfrm rot="5400000">
                <a:off x="1726485" y="2278101"/>
                <a:ext cx="4648548" cy="1336717"/>
              </a:xfrm>
              <a:prstGeom prst="parallelogram">
                <a:avLst>
                  <a:gd name="adj" fmla="val 28001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84" name="Parallelogram 583"/>
              <p:cNvSpPr/>
              <p:nvPr/>
            </p:nvSpPr>
            <p:spPr>
              <a:xfrm rot="16200000" flipH="1">
                <a:off x="3063205" y="2278101"/>
                <a:ext cx="4648548" cy="1336717"/>
              </a:xfrm>
              <a:prstGeom prst="parallelogram">
                <a:avLst>
                  <a:gd name="adj" fmla="val 27934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85" name="Diamond 584"/>
              <p:cNvSpPr/>
              <p:nvPr/>
            </p:nvSpPr>
            <p:spPr>
              <a:xfrm>
                <a:off x="3378715" y="286601"/>
                <a:ext cx="2673435" cy="702106"/>
              </a:xfrm>
              <a:prstGeom prst="diamond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86" name="Diamond 585"/>
              <p:cNvSpPr/>
              <p:nvPr/>
            </p:nvSpPr>
            <p:spPr>
              <a:xfrm>
                <a:off x="3840098" y="414421"/>
                <a:ext cx="1838109" cy="415528"/>
              </a:xfrm>
              <a:prstGeom prst="diamond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87" name="Parallelogram 586"/>
              <p:cNvSpPr/>
              <p:nvPr/>
            </p:nvSpPr>
            <p:spPr>
              <a:xfrm rot="5400000">
                <a:off x="3492083" y="2102662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88" name="Parallelogram 587"/>
              <p:cNvSpPr/>
              <p:nvPr/>
            </p:nvSpPr>
            <p:spPr>
              <a:xfrm rot="5400000">
                <a:off x="3851254" y="2197913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89" name="Parallelogram 588"/>
              <p:cNvSpPr/>
              <p:nvPr/>
            </p:nvSpPr>
            <p:spPr>
              <a:xfrm rot="5400000">
                <a:off x="4210425" y="2293164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90" name="Parallelogram 589"/>
              <p:cNvSpPr/>
              <p:nvPr/>
            </p:nvSpPr>
            <p:spPr>
              <a:xfrm rot="5400000">
                <a:off x="3502996" y="2466954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91" name="Parallelogram 590"/>
              <p:cNvSpPr/>
              <p:nvPr/>
            </p:nvSpPr>
            <p:spPr>
              <a:xfrm rot="5400000">
                <a:off x="3862167" y="2562205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92" name="Parallelogram 591"/>
              <p:cNvSpPr/>
              <p:nvPr/>
            </p:nvSpPr>
            <p:spPr>
              <a:xfrm rot="5400000">
                <a:off x="4221338" y="2657456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93" name="Parallelogram 592"/>
              <p:cNvSpPr/>
              <p:nvPr/>
            </p:nvSpPr>
            <p:spPr>
              <a:xfrm rot="5400000">
                <a:off x="3513909" y="2831246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94" name="Parallelogram 593"/>
              <p:cNvSpPr/>
              <p:nvPr/>
            </p:nvSpPr>
            <p:spPr>
              <a:xfrm rot="5400000">
                <a:off x="3873080" y="2926497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95" name="Parallelogram 594"/>
              <p:cNvSpPr/>
              <p:nvPr/>
            </p:nvSpPr>
            <p:spPr>
              <a:xfrm rot="5400000">
                <a:off x="4232251" y="3021748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96" name="Parallelogram 595"/>
              <p:cNvSpPr/>
              <p:nvPr/>
            </p:nvSpPr>
            <p:spPr>
              <a:xfrm rot="5400000">
                <a:off x="3524822" y="3195538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97" name="Parallelogram 596"/>
              <p:cNvSpPr/>
              <p:nvPr/>
            </p:nvSpPr>
            <p:spPr>
              <a:xfrm rot="5400000">
                <a:off x="3883993" y="3290789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98" name="Parallelogram 597"/>
              <p:cNvSpPr/>
              <p:nvPr/>
            </p:nvSpPr>
            <p:spPr>
              <a:xfrm rot="5400000">
                <a:off x="4243164" y="3386040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99" name="Parallelogram 598"/>
              <p:cNvSpPr/>
              <p:nvPr/>
            </p:nvSpPr>
            <p:spPr>
              <a:xfrm rot="5400000">
                <a:off x="3535735" y="3559830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00" name="Parallelogram 599"/>
              <p:cNvSpPr/>
              <p:nvPr/>
            </p:nvSpPr>
            <p:spPr>
              <a:xfrm rot="5400000">
                <a:off x="3894906" y="3655081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01" name="Parallelogram 600"/>
              <p:cNvSpPr/>
              <p:nvPr/>
            </p:nvSpPr>
            <p:spPr>
              <a:xfrm rot="5400000">
                <a:off x="4254077" y="3750332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02" name="Parallelogram 601"/>
              <p:cNvSpPr/>
              <p:nvPr/>
            </p:nvSpPr>
            <p:spPr>
              <a:xfrm rot="5400000">
                <a:off x="3546648" y="3924122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03" name="Parallelogram 602"/>
              <p:cNvSpPr/>
              <p:nvPr/>
            </p:nvSpPr>
            <p:spPr>
              <a:xfrm rot="5400000">
                <a:off x="3905819" y="4019373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04" name="Parallelogram 603"/>
              <p:cNvSpPr/>
              <p:nvPr/>
            </p:nvSpPr>
            <p:spPr>
              <a:xfrm rot="5400000">
                <a:off x="4264990" y="4114624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05" name="Parallelogram 604"/>
              <p:cNvSpPr/>
              <p:nvPr/>
            </p:nvSpPr>
            <p:spPr>
              <a:xfrm rot="5400000">
                <a:off x="3557561" y="4288414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06" name="Parallelogram 605"/>
              <p:cNvSpPr/>
              <p:nvPr/>
            </p:nvSpPr>
            <p:spPr>
              <a:xfrm rot="5400000">
                <a:off x="3916732" y="4383665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07" name="Parallelogram 606"/>
              <p:cNvSpPr/>
              <p:nvPr/>
            </p:nvSpPr>
            <p:spPr>
              <a:xfrm rot="5400000">
                <a:off x="4275903" y="4478916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08" name="Parallelogram 607"/>
              <p:cNvSpPr/>
              <p:nvPr/>
            </p:nvSpPr>
            <p:spPr>
              <a:xfrm rot="16200000" flipH="1">
                <a:off x="4861698" y="2303527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09" name="Parallelogram 608"/>
              <p:cNvSpPr/>
              <p:nvPr/>
            </p:nvSpPr>
            <p:spPr>
              <a:xfrm rot="16200000" flipH="1">
                <a:off x="5204599" y="2204263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10" name="Parallelogram 609"/>
              <p:cNvSpPr/>
              <p:nvPr/>
            </p:nvSpPr>
            <p:spPr>
              <a:xfrm rot="16200000" flipH="1">
                <a:off x="5546205" y="2109013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11" name="Parallelogram 610"/>
              <p:cNvSpPr/>
              <p:nvPr/>
            </p:nvSpPr>
            <p:spPr>
              <a:xfrm rot="16200000" flipH="1">
                <a:off x="4861698" y="2671830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12" name="Parallelogram 611"/>
              <p:cNvSpPr/>
              <p:nvPr/>
            </p:nvSpPr>
            <p:spPr>
              <a:xfrm rot="16200000" flipH="1">
                <a:off x="5204599" y="2572566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13" name="Parallelogram 612"/>
              <p:cNvSpPr/>
              <p:nvPr/>
            </p:nvSpPr>
            <p:spPr>
              <a:xfrm rot="16200000" flipH="1">
                <a:off x="5546205" y="2477316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14" name="Parallelogram 613"/>
              <p:cNvSpPr/>
              <p:nvPr/>
            </p:nvSpPr>
            <p:spPr>
              <a:xfrm rot="16200000" flipH="1">
                <a:off x="4861698" y="3040133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15" name="Parallelogram 614"/>
              <p:cNvSpPr/>
              <p:nvPr/>
            </p:nvSpPr>
            <p:spPr>
              <a:xfrm rot="16200000" flipH="1">
                <a:off x="5204599" y="2940869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16" name="Parallelogram 615"/>
              <p:cNvSpPr/>
              <p:nvPr/>
            </p:nvSpPr>
            <p:spPr>
              <a:xfrm rot="16200000" flipH="1">
                <a:off x="5546205" y="2845619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17" name="Parallelogram 616"/>
              <p:cNvSpPr/>
              <p:nvPr/>
            </p:nvSpPr>
            <p:spPr>
              <a:xfrm rot="16200000" flipH="1">
                <a:off x="4861698" y="3414786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18" name="Parallelogram 617"/>
              <p:cNvSpPr/>
              <p:nvPr/>
            </p:nvSpPr>
            <p:spPr>
              <a:xfrm rot="16200000" flipH="1">
                <a:off x="5204599" y="3315522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19" name="Parallelogram 618"/>
              <p:cNvSpPr/>
              <p:nvPr/>
            </p:nvSpPr>
            <p:spPr>
              <a:xfrm rot="16200000" flipH="1">
                <a:off x="5546205" y="3220272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20" name="Parallelogram 619"/>
              <p:cNvSpPr/>
              <p:nvPr/>
            </p:nvSpPr>
            <p:spPr>
              <a:xfrm rot="16200000" flipH="1">
                <a:off x="4861698" y="3795789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21" name="Parallelogram 620"/>
              <p:cNvSpPr/>
              <p:nvPr/>
            </p:nvSpPr>
            <p:spPr>
              <a:xfrm rot="16200000" flipH="1">
                <a:off x="5204599" y="3696525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22" name="Parallelogram 621"/>
              <p:cNvSpPr/>
              <p:nvPr/>
            </p:nvSpPr>
            <p:spPr>
              <a:xfrm rot="16200000" flipH="1">
                <a:off x="5546205" y="3601275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23" name="Parallelogram 622"/>
              <p:cNvSpPr/>
              <p:nvPr/>
            </p:nvSpPr>
            <p:spPr>
              <a:xfrm rot="16200000" flipH="1">
                <a:off x="4861698" y="4151392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24" name="Parallelogram 623"/>
              <p:cNvSpPr/>
              <p:nvPr/>
            </p:nvSpPr>
            <p:spPr>
              <a:xfrm rot="16200000" flipH="1">
                <a:off x="5204599" y="4052128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25" name="Parallelogram 624"/>
              <p:cNvSpPr/>
              <p:nvPr/>
            </p:nvSpPr>
            <p:spPr>
              <a:xfrm rot="16200000" flipH="1">
                <a:off x="5546205" y="3956878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26" name="Parallelogram 625"/>
              <p:cNvSpPr/>
              <p:nvPr/>
            </p:nvSpPr>
            <p:spPr>
              <a:xfrm rot="16200000" flipH="1">
                <a:off x="4861698" y="4500645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27" name="Parallelogram 626"/>
              <p:cNvSpPr/>
              <p:nvPr/>
            </p:nvSpPr>
            <p:spPr>
              <a:xfrm rot="16200000" flipH="1">
                <a:off x="5204599" y="4401381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28" name="Parallelogram 627"/>
              <p:cNvSpPr/>
              <p:nvPr/>
            </p:nvSpPr>
            <p:spPr>
              <a:xfrm rot="16200000" flipH="1">
                <a:off x="5546205" y="4306131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29" name="Parallelogram 628"/>
              <p:cNvSpPr/>
              <p:nvPr/>
            </p:nvSpPr>
            <p:spPr>
              <a:xfrm rot="5400000">
                <a:off x="3498994" y="1723332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30" name="Parallelogram 629"/>
              <p:cNvSpPr/>
              <p:nvPr/>
            </p:nvSpPr>
            <p:spPr>
              <a:xfrm rot="5400000">
                <a:off x="3858165" y="1818583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31" name="Parallelogram 630"/>
              <p:cNvSpPr/>
              <p:nvPr/>
            </p:nvSpPr>
            <p:spPr>
              <a:xfrm rot="5400000">
                <a:off x="4217336" y="1913834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32" name="Parallelogram 631"/>
              <p:cNvSpPr/>
              <p:nvPr/>
            </p:nvSpPr>
            <p:spPr>
              <a:xfrm rot="16200000" flipH="1">
                <a:off x="4868609" y="1924197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33" name="Parallelogram 632"/>
              <p:cNvSpPr/>
              <p:nvPr/>
            </p:nvSpPr>
            <p:spPr>
              <a:xfrm rot="16200000" flipH="1">
                <a:off x="5211510" y="1824933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34" name="Parallelogram 633"/>
              <p:cNvSpPr/>
              <p:nvPr/>
            </p:nvSpPr>
            <p:spPr>
              <a:xfrm rot="16200000" flipH="1">
                <a:off x="5553116" y="1729683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35" name="Parallelogram 634"/>
              <p:cNvSpPr/>
              <p:nvPr/>
            </p:nvSpPr>
            <p:spPr>
              <a:xfrm rot="5400000">
                <a:off x="3505905" y="1344002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36" name="Parallelogram 635"/>
              <p:cNvSpPr/>
              <p:nvPr/>
            </p:nvSpPr>
            <p:spPr>
              <a:xfrm rot="5400000">
                <a:off x="3865076" y="1439253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37" name="Parallelogram 636"/>
              <p:cNvSpPr/>
              <p:nvPr/>
            </p:nvSpPr>
            <p:spPr>
              <a:xfrm rot="5400000">
                <a:off x="4224247" y="1534504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38" name="Parallelogram 637"/>
              <p:cNvSpPr/>
              <p:nvPr/>
            </p:nvSpPr>
            <p:spPr>
              <a:xfrm rot="16200000" flipH="1">
                <a:off x="4875520" y="1544867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39" name="Parallelogram 638"/>
              <p:cNvSpPr/>
              <p:nvPr/>
            </p:nvSpPr>
            <p:spPr>
              <a:xfrm rot="16200000" flipH="1">
                <a:off x="5218421" y="1445603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40" name="Parallelogram 639"/>
              <p:cNvSpPr/>
              <p:nvPr/>
            </p:nvSpPr>
            <p:spPr>
              <a:xfrm rot="16200000" flipH="1">
                <a:off x="5560027" y="1350353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41" name="Parallelogram 640"/>
              <p:cNvSpPr/>
              <p:nvPr/>
            </p:nvSpPr>
            <p:spPr>
              <a:xfrm rot="5400000">
                <a:off x="3512816" y="964672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42" name="Parallelogram 641"/>
              <p:cNvSpPr/>
              <p:nvPr/>
            </p:nvSpPr>
            <p:spPr>
              <a:xfrm rot="5400000">
                <a:off x="3871987" y="1059923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43" name="Parallelogram 642"/>
              <p:cNvSpPr/>
              <p:nvPr/>
            </p:nvSpPr>
            <p:spPr>
              <a:xfrm rot="5400000">
                <a:off x="4231158" y="1155174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44" name="Parallelogram 643"/>
              <p:cNvSpPr/>
              <p:nvPr/>
            </p:nvSpPr>
            <p:spPr>
              <a:xfrm rot="16200000" flipH="1">
                <a:off x="4882431" y="1165537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45" name="Parallelogram 644"/>
              <p:cNvSpPr/>
              <p:nvPr/>
            </p:nvSpPr>
            <p:spPr>
              <a:xfrm rot="16200000" flipH="1">
                <a:off x="5225332" y="1066273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646" name="Parallelogram 645"/>
              <p:cNvSpPr/>
              <p:nvPr/>
            </p:nvSpPr>
            <p:spPr>
              <a:xfrm rot="16200000" flipH="1">
                <a:off x="5566938" y="971023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877770" y="1692199"/>
              <a:ext cx="680759" cy="1204333"/>
              <a:chOff x="6159275" y="1289588"/>
              <a:chExt cx="2698948" cy="3774363"/>
            </a:xfrm>
          </p:grpSpPr>
          <p:sp>
            <p:nvSpPr>
              <p:cNvPr id="537" name="Parallelogram 536"/>
              <p:cNvSpPr/>
              <p:nvPr/>
            </p:nvSpPr>
            <p:spPr>
              <a:xfrm rot="5400000">
                <a:off x="5140323" y="2682769"/>
                <a:ext cx="3425647" cy="1336717"/>
              </a:xfrm>
              <a:prstGeom prst="parallelogram">
                <a:avLst>
                  <a:gd name="adj" fmla="val 28001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38" name="Parallelogram 537"/>
              <p:cNvSpPr/>
              <p:nvPr/>
            </p:nvSpPr>
            <p:spPr>
              <a:xfrm rot="16200000" flipH="1">
                <a:off x="6477041" y="2682769"/>
                <a:ext cx="3425647" cy="1336717"/>
              </a:xfrm>
              <a:prstGeom prst="parallelogram">
                <a:avLst>
                  <a:gd name="adj" fmla="val 27934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39" name="Diamond 538"/>
              <p:cNvSpPr/>
              <p:nvPr/>
            </p:nvSpPr>
            <p:spPr>
              <a:xfrm>
                <a:off x="6159275" y="1289588"/>
                <a:ext cx="2673435" cy="702106"/>
              </a:xfrm>
              <a:prstGeom prst="diamond">
                <a:avLst/>
              </a:prstGeom>
              <a:solidFill>
                <a:srgbClr val="D9D9D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40" name="Diamond 539"/>
              <p:cNvSpPr/>
              <p:nvPr/>
            </p:nvSpPr>
            <p:spPr>
              <a:xfrm>
                <a:off x="6620658" y="1417408"/>
                <a:ext cx="1838109" cy="415528"/>
              </a:xfrm>
              <a:prstGeom prst="diamond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41" name="Parallelogram 540"/>
              <p:cNvSpPr/>
              <p:nvPr/>
            </p:nvSpPr>
            <p:spPr>
              <a:xfrm rot="5400000">
                <a:off x="6294469" y="1895880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42" name="Parallelogram 541"/>
              <p:cNvSpPr/>
              <p:nvPr/>
            </p:nvSpPr>
            <p:spPr>
              <a:xfrm rot="5400000">
                <a:off x="6653640" y="1991131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43" name="Parallelogram 542"/>
              <p:cNvSpPr/>
              <p:nvPr/>
            </p:nvSpPr>
            <p:spPr>
              <a:xfrm rot="5400000">
                <a:off x="7012811" y="2086382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44" name="Parallelogram 543"/>
              <p:cNvSpPr/>
              <p:nvPr/>
            </p:nvSpPr>
            <p:spPr>
              <a:xfrm rot="5400000">
                <a:off x="6305382" y="2260172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45" name="Parallelogram 544"/>
              <p:cNvSpPr/>
              <p:nvPr/>
            </p:nvSpPr>
            <p:spPr>
              <a:xfrm rot="5400000">
                <a:off x="6664553" y="2355423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46" name="Parallelogram 545"/>
              <p:cNvSpPr/>
              <p:nvPr/>
            </p:nvSpPr>
            <p:spPr>
              <a:xfrm rot="5400000">
                <a:off x="7023724" y="2450674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47" name="Parallelogram 546"/>
              <p:cNvSpPr/>
              <p:nvPr/>
            </p:nvSpPr>
            <p:spPr>
              <a:xfrm rot="5400000">
                <a:off x="6316295" y="2624464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48" name="Parallelogram 547"/>
              <p:cNvSpPr/>
              <p:nvPr/>
            </p:nvSpPr>
            <p:spPr>
              <a:xfrm rot="5400000">
                <a:off x="6675466" y="2719715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49" name="Parallelogram 548"/>
              <p:cNvSpPr/>
              <p:nvPr/>
            </p:nvSpPr>
            <p:spPr>
              <a:xfrm rot="5400000">
                <a:off x="7034637" y="2814966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50" name="Parallelogram 549"/>
              <p:cNvSpPr/>
              <p:nvPr/>
            </p:nvSpPr>
            <p:spPr>
              <a:xfrm rot="5400000">
                <a:off x="6327208" y="2988756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51" name="Parallelogram 550"/>
              <p:cNvSpPr/>
              <p:nvPr/>
            </p:nvSpPr>
            <p:spPr>
              <a:xfrm rot="5400000">
                <a:off x="6686379" y="3084007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52" name="Parallelogram 551"/>
              <p:cNvSpPr/>
              <p:nvPr/>
            </p:nvSpPr>
            <p:spPr>
              <a:xfrm rot="5400000">
                <a:off x="7045550" y="3179258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53" name="Parallelogram 552"/>
              <p:cNvSpPr/>
              <p:nvPr/>
            </p:nvSpPr>
            <p:spPr>
              <a:xfrm rot="5400000">
                <a:off x="6338121" y="3353048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54" name="Parallelogram 553"/>
              <p:cNvSpPr/>
              <p:nvPr/>
            </p:nvSpPr>
            <p:spPr>
              <a:xfrm rot="5400000">
                <a:off x="6697292" y="3448299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55" name="Parallelogram 554"/>
              <p:cNvSpPr/>
              <p:nvPr/>
            </p:nvSpPr>
            <p:spPr>
              <a:xfrm rot="5400000">
                <a:off x="7056463" y="3543550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56" name="Parallelogram 555"/>
              <p:cNvSpPr/>
              <p:nvPr/>
            </p:nvSpPr>
            <p:spPr>
              <a:xfrm rot="5400000">
                <a:off x="6349034" y="3717340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57" name="Parallelogram 556"/>
              <p:cNvSpPr/>
              <p:nvPr/>
            </p:nvSpPr>
            <p:spPr>
              <a:xfrm rot="5400000">
                <a:off x="6708205" y="3812591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58" name="Parallelogram 557"/>
              <p:cNvSpPr/>
              <p:nvPr/>
            </p:nvSpPr>
            <p:spPr>
              <a:xfrm rot="5400000">
                <a:off x="7067376" y="3907842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59" name="Parallelogram 558"/>
              <p:cNvSpPr/>
              <p:nvPr/>
            </p:nvSpPr>
            <p:spPr>
              <a:xfrm rot="5400000">
                <a:off x="6359947" y="4081632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60" name="Parallelogram 559"/>
              <p:cNvSpPr/>
              <p:nvPr/>
            </p:nvSpPr>
            <p:spPr>
              <a:xfrm rot="5400000">
                <a:off x="6719118" y="4176883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61" name="Parallelogram 560"/>
              <p:cNvSpPr/>
              <p:nvPr/>
            </p:nvSpPr>
            <p:spPr>
              <a:xfrm rot="5400000">
                <a:off x="7078289" y="4272134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62" name="Parallelogram 561"/>
              <p:cNvSpPr/>
              <p:nvPr/>
            </p:nvSpPr>
            <p:spPr>
              <a:xfrm rot="16200000" flipH="1">
                <a:off x="7664084" y="2096745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63" name="Parallelogram 562"/>
              <p:cNvSpPr/>
              <p:nvPr/>
            </p:nvSpPr>
            <p:spPr>
              <a:xfrm rot="16200000" flipH="1">
                <a:off x="8006985" y="1997481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64" name="Parallelogram 563"/>
              <p:cNvSpPr/>
              <p:nvPr/>
            </p:nvSpPr>
            <p:spPr>
              <a:xfrm rot="16200000" flipH="1">
                <a:off x="8348591" y="1902231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65" name="Parallelogram 564"/>
              <p:cNvSpPr/>
              <p:nvPr/>
            </p:nvSpPr>
            <p:spPr>
              <a:xfrm rot="16200000" flipH="1">
                <a:off x="7664084" y="2465048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66" name="Parallelogram 565"/>
              <p:cNvSpPr/>
              <p:nvPr/>
            </p:nvSpPr>
            <p:spPr>
              <a:xfrm rot="16200000" flipH="1">
                <a:off x="8006985" y="2365784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67" name="Parallelogram 566"/>
              <p:cNvSpPr/>
              <p:nvPr/>
            </p:nvSpPr>
            <p:spPr>
              <a:xfrm rot="16200000" flipH="1">
                <a:off x="8348591" y="2270534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68" name="Parallelogram 567"/>
              <p:cNvSpPr/>
              <p:nvPr/>
            </p:nvSpPr>
            <p:spPr>
              <a:xfrm rot="16200000" flipH="1">
                <a:off x="7664084" y="2833351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69" name="Parallelogram 568"/>
              <p:cNvSpPr/>
              <p:nvPr/>
            </p:nvSpPr>
            <p:spPr>
              <a:xfrm rot="16200000" flipH="1">
                <a:off x="8006985" y="2734087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70" name="Parallelogram 569"/>
              <p:cNvSpPr/>
              <p:nvPr/>
            </p:nvSpPr>
            <p:spPr>
              <a:xfrm rot="16200000" flipH="1">
                <a:off x="8348591" y="2638837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71" name="Parallelogram 570"/>
              <p:cNvSpPr/>
              <p:nvPr/>
            </p:nvSpPr>
            <p:spPr>
              <a:xfrm rot="16200000" flipH="1">
                <a:off x="7664084" y="3208004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72" name="Parallelogram 571"/>
              <p:cNvSpPr/>
              <p:nvPr/>
            </p:nvSpPr>
            <p:spPr>
              <a:xfrm rot="16200000" flipH="1">
                <a:off x="8006985" y="3108740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73" name="Parallelogram 572"/>
              <p:cNvSpPr/>
              <p:nvPr/>
            </p:nvSpPr>
            <p:spPr>
              <a:xfrm rot="16200000" flipH="1">
                <a:off x="8348591" y="3013490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74" name="Parallelogram 573"/>
              <p:cNvSpPr/>
              <p:nvPr/>
            </p:nvSpPr>
            <p:spPr>
              <a:xfrm rot="16200000" flipH="1">
                <a:off x="7664084" y="3589007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75" name="Parallelogram 574"/>
              <p:cNvSpPr/>
              <p:nvPr/>
            </p:nvSpPr>
            <p:spPr>
              <a:xfrm rot="16200000" flipH="1">
                <a:off x="8006985" y="3489743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76" name="Parallelogram 575"/>
              <p:cNvSpPr/>
              <p:nvPr/>
            </p:nvSpPr>
            <p:spPr>
              <a:xfrm rot="16200000" flipH="1">
                <a:off x="8348591" y="3394493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77" name="Parallelogram 576"/>
              <p:cNvSpPr/>
              <p:nvPr/>
            </p:nvSpPr>
            <p:spPr>
              <a:xfrm rot="16200000" flipH="1">
                <a:off x="7664084" y="3944610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78" name="Parallelogram 577"/>
              <p:cNvSpPr/>
              <p:nvPr/>
            </p:nvSpPr>
            <p:spPr>
              <a:xfrm rot="16200000" flipH="1">
                <a:off x="8006985" y="3845346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79" name="Parallelogram 578"/>
              <p:cNvSpPr/>
              <p:nvPr/>
            </p:nvSpPr>
            <p:spPr>
              <a:xfrm rot="16200000" flipH="1">
                <a:off x="8348591" y="3750096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80" name="Parallelogram 579"/>
              <p:cNvSpPr/>
              <p:nvPr/>
            </p:nvSpPr>
            <p:spPr>
              <a:xfrm rot="16200000" flipH="1">
                <a:off x="7664084" y="4293863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81" name="Parallelogram 580"/>
              <p:cNvSpPr/>
              <p:nvPr/>
            </p:nvSpPr>
            <p:spPr>
              <a:xfrm rot="16200000" flipH="1">
                <a:off x="8006985" y="4194599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82" name="Parallelogram 581"/>
              <p:cNvSpPr/>
              <p:nvPr/>
            </p:nvSpPr>
            <p:spPr>
              <a:xfrm rot="16200000" flipH="1">
                <a:off x="8348591" y="4099349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673563" y="2254459"/>
              <a:ext cx="430700" cy="827720"/>
              <a:chOff x="191612" y="1148113"/>
              <a:chExt cx="2698948" cy="3774363"/>
            </a:xfrm>
          </p:grpSpPr>
          <p:sp>
            <p:nvSpPr>
              <p:cNvPr id="491" name="Parallelogram 490"/>
              <p:cNvSpPr/>
              <p:nvPr/>
            </p:nvSpPr>
            <p:spPr>
              <a:xfrm rot="5400000">
                <a:off x="-827340" y="2541294"/>
                <a:ext cx="3425647" cy="1336717"/>
              </a:xfrm>
              <a:prstGeom prst="parallelogram">
                <a:avLst>
                  <a:gd name="adj" fmla="val 28001"/>
                </a:avLst>
              </a:prstGeom>
              <a:solidFill>
                <a:srgbClr val="BFBFB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92" name="Parallelogram 491"/>
              <p:cNvSpPr/>
              <p:nvPr/>
            </p:nvSpPr>
            <p:spPr>
              <a:xfrm rot="16200000" flipH="1">
                <a:off x="509378" y="2541294"/>
                <a:ext cx="3425647" cy="1336717"/>
              </a:xfrm>
              <a:prstGeom prst="parallelogram">
                <a:avLst>
                  <a:gd name="adj" fmla="val 27934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93" name="Diamond 492"/>
              <p:cNvSpPr/>
              <p:nvPr/>
            </p:nvSpPr>
            <p:spPr>
              <a:xfrm>
                <a:off x="191612" y="1148113"/>
                <a:ext cx="2673435" cy="702106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94" name="Diamond 493"/>
              <p:cNvSpPr/>
              <p:nvPr/>
            </p:nvSpPr>
            <p:spPr>
              <a:xfrm>
                <a:off x="652995" y="1275933"/>
                <a:ext cx="1838109" cy="415528"/>
              </a:xfrm>
              <a:prstGeom prst="diamond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95" name="Parallelogram 494"/>
              <p:cNvSpPr/>
              <p:nvPr/>
            </p:nvSpPr>
            <p:spPr>
              <a:xfrm rot="5400000">
                <a:off x="326806" y="1754405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96" name="Parallelogram 495"/>
              <p:cNvSpPr/>
              <p:nvPr/>
            </p:nvSpPr>
            <p:spPr>
              <a:xfrm rot="5400000">
                <a:off x="685977" y="1849656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97" name="Parallelogram 496"/>
              <p:cNvSpPr/>
              <p:nvPr/>
            </p:nvSpPr>
            <p:spPr>
              <a:xfrm rot="5400000">
                <a:off x="1045148" y="1944907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98" name="Parallelogram 497"/>
              <p:cNvSpPr/>
              <p:nvPr/>
            </p:nvSpPr>
            <p:spPr>
              <a:xfrm rot="5400000">
                <a:off x="337719" y="2118697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99" name="Parallelogram 498"/>
              <p:cNvSpPr/>
              <p:nvPr/>
            </p:nvSpPr>
            <p:spPr>
              <a:xfrm rot="5400000">
                <a:off x="696890" y="2213948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00" name="Parallelogram 499"/>
              <p:cNvSpPr/>
              <p:nvPr/>
            </p:nvSpPr>
            <p:spPr>
              <a:xfrm rot="5400000">
                <a:off x="1056061" y="2309199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01" name="Parallelogram 500"/>
              <p:cNvSpPr/>
              <p:nvPr/>
            </p:nvSpPr>
            <p:spPr>
              <a:xfrm rot="5400000">
                <a:off x="348632" y="2482989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02" name="Parallelogram 501"/>
              <p:cNvSpPr/>
              <p:nvPr/>
            </p:nvSpPr>
            <p:spPr>
              <a:xfrm rot="5400000">
                <a:off x="707803" y="2578240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03" name="Parallelogram 502"/>
              <p:cNvSpPr/>
              <p:nvPr/>
            </p:nvSpPr>
            <p:spPr>
              <a:xfrm rot="5400000">
                <a:off x="1066974" y="2673491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04" name="Parallelogram 503"/>
              <p:cNvSpPr/>
              <p:nvPr/>
            </p:nvSpPr>
            <p:spPr>
              <a:xfrm rot="5400000">
                <a:off x="359545" y="2847281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05" name="Parallelogram 504"/>
              <p:cNvSpPr/>
              <p:nvPr/>
            </p:nvSpPr>
            <p:spPr>
              <a:xfrm rot="5400000">
                <a:off x="718716" y="2942532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06" name="Parallelogram 505"/>
              <p:cNvSpPr/>
              <p:nvPr/>
            </p:nvSpPr>
            <p:spPr>
              <a:xfrm rot="5400000">
                <a:off x="1077887" y="3037783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07" name="Parallelogram 506"/>
              <p:cNvSpPr/>
              <p:nvPr/>
            </p:nvSpPr>
            <p:spPr>
              <a:xfrm rot="5400000">
                <a:off x="370458" y="3211573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08" name="Parallelogram 507"/>
              <p:cNvSpPr/>
              <p:nvPr/>
            </p:nvSpPr>
            <p:spPr>
              <a:xfrm rot="5400000">
                <a:off x="729629" y="3306824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09" name="Parallelogram 508"/>
              <p:cNvSpPr/>
              <p:nvPr/>
            </p:nvSpPr>
            <p:spPr>
              <a:xfrm rot="5400000">
                <a:off x="1088800" y="3402075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10" name="Parallelogram 509"/>
              <p:cNvSpPr/>
              <p:nvPr/>
            </p:nvSpPr>
            <p:spPr>
              <a:xfrm rot="5400000">
                <a:off x="381371" y="3575865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11" name="Parallelogram 510"/>
              <p:cNvSpPr/>
              <p:nvPr/>
            </p:nvSpPr>
            <p:spPr>
              <a:xfrm rot="5400000">
                <a:off x="740542" y="3671116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12" name="Parallelogram 511"/>
              <p:cNvSpPr/>
              <p:nvPr/>
            </p:nvSpPr>
            <p:spPr>
              <a:xfrm rot="5400000">
                <a:off x="1099713" y="3766367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13" name="Parallelogram 512"/>
              <p:cNvSpPr/>
              <p:nvPr/>
            </p:nvSpPr>
            <p:spPr>
              <a:xfrm rot="5400000">
                <a:off x="392284" y="3940157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14" name="Parallelogram 513"/>
              <p:cNvSpPr/>
              <p:nvPr/>
            </p:nvSpPr>
            <p:spPr>
              <a:xfrm rot="5400000">
                <a:off x="751455" y="4035408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15" name="Parallelogram 514"/>
              <p:cNvSpPr/>
              <p:nvPr/>
            </p:nvSpPr>
            <p:spPr>
              <a:xfrm rot="5400000">
                <a:off x="1110626" y="4130659"/>
                <a:ext cx="347579" cy="282972"/>
              </a:xfrm>
              <a:prstGeom prst="parallelogram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16" name="Parallelogram 515"/>
              <p:cNvSpPr/>
              <p:nvPr/>
            </p:nvSpPr>
            <p:spPr>
              <a:xfrm rot="16200000" flipH="1">
                <a:off x="1696421" y="1955270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17" name="Parallelogram 516"/>
              <p:cNvSpPr/>
              <p:nvPr/>
            </p:nvSpPr>
            <p:spPr>
              <a:xfrm rot="16200000" flipH="1">
                <a:off x="2039322" y="1856006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18" name="Parallelogram 517"/>
              <p:cNvSpPr/>
              <p:nvPr/>
            </p:nvSpPr>
            <p:spPr>
              <a:xfrm rot="16200000" flipH="1">
                <a:off x="2380928" y="1760756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19" name="Parallelogram 518"/>
              <p:cNvSpPr/>
              <p:nvPr/>
            </p:nvSpPr>
            <p:spPr>
              <a:xfrm rot="16200000" flipH="1">
                <a:off x="1696421" y="2323573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20" name="Parallelogram 519"/>
              <p:cNvSpPr/>
              <p:nvPr/>
            </p:nvSpPr>
            <p:spPr>
              <a:xfrm rot="16200000" flipH="1">
                <a:off x="2039322" y="2224309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21" name="Parallelogram 520"/>
              <p:cNvSpPr/>
              <p:nvPr/>
            </p:nvSpPr>
            <p:spPr>
              <a:xfrm rot="16200000" flipH="1">
                <a:off x="2380928" y="2129059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22" name="Parallelogram 521"/>
              <p:cNvSpPr/>
              <p:nvPr/>
            </p:nvSpPr>
            <p:spPr>
              <a:xfrm rot="16200000" flipH="1">
                <a:off x="1696421" y="2691876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23" name="Parallelogram 522"/>
              <p:cNvSpPr/>
              <p:nvPr/>
            </p:nvSpPr>
            <p:spPr>
              <a:xfrm rot="16200000" flipH="1">
                <a:off x="2039322" y="2592612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24" name="Parallelogram 523"/>
              <p:cNvSpPr/>
              <p:nvPr/>
            </p:nvSpPr>
            <p:spPr>
              <a:xfrm rot="16200000" flipH="1">
                <a:off x="2380928" y="2497362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25" name="Parallelogram 524"/>
              <p:cNvSpPr/>
              <p:nvPr/>
            </p:nvSpPr>
            <p:spPr>
              <a:xfrm rot="16200000" flipH="1">
                <a:off x="1696421" y="3066529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26" name="Parallelogram 525"/>
              <p:cNvSpPr/>
              <p:nvPr/>
            </p:nvSpPr>
            <p:spPr>
              <a:xfrm rot="16200000" flipH="1">
                <a:off x="2039322" y="2967265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27" name="Parallelogram 526"/>
              <p:cNvSpPr/>
              <p:nvPr/>
            </p:nvSpPr>
            <p:spPr>
              <a:xfrm rot="16200000" flipH="1">
                <a:off x="2380928" y="2872015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28" name="Parallelogram 527"/>
              <p:cNvSpPr/>
              <p:nvPr/>
            </p:nvSpPr>
            <p:spPr>
              <a:xfrm rot="16200000" flipH="1">
                <a:off x="1696421" y="3447532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29" name="Parallelogram 528"/>
              <p:cNvSpPr/>
              <p:nvPr/>
            </p:nvSpPr>
            <p:spPr>
              <a:xfrm rot="16200000" flipH="1">
                <a:off x="2039322" y="3348268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30" name="Parallelogram 529"/>
              <p:cNvSpPr/>
              <p:nvPr/>
            </p:nvSpPr>
            <p:spPr>
              <a:xfrm rot="16200000" flipH="1">
                <a:off x="2380928" y="3253018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31" name="Parallelogram 530"/>
              <p:cNvSpPr/>
              <p:nvPr/>
            </p:nvSpPr>
            <p:spPr>
              <a:xfrm rot="16200000" flipH="1">
                <a:off x="1696421" y="3803135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32" name="Parallelogram 531"/>
              <p:cNvSpPr/>
              <p:nvPr/>
            </p:nvSpPr>
            <p:spPr>
              <a:xfrm rot="16200000" flipH="1">
                <a:off x="2039322" y="3703871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33" name="Parallelogram 532"/>
              <p:cNvSpPr/>
              <p:nvPr/>
            </p:nvSpPr>
            <p:spPr>
              <a:xfrm rot="16200000" flipH="1">
                <a:off x="2380928" y="3608621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34" name="Parallelogram 533"/>
              <p:cNvSpPr/>
              <p:nvPr/>
            </p:nvSpPr>
            <p:spPr>
              <a:xfrm rot="16200000" flipH="1">
                <a:off x="1696421" y="4152388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35" name="Parallelogram 534"/>
              <p:cNvSpPr/>
              <p:nvPr/>
            </p:nvSpPr>
            <p:spPr>
              <a:xfrm rot="16200000" flipH="1">
                <a:off x="2039322" y="4053124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536" name="Parallelogram 535"/>
              <p:cNvSpPr/>
              <p:nvPr/>
            </p:nvSpPr>
            <p:spPr>
              <a:xfrm rot="16200000" flipH="1">
                <a:off x="2380928" y="3957874"/>
                <a:ext cx="347579" cy="282972"/>
              </a:xfrm>
              <a:prstGeom prst="parallelogram">
                <a:avLst/>
              </a:prstGeom>
              <a:gradFill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520000" scaled="0"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286" y="2455047"/>
              <a:ext cx="890722" cy="596740"/>
            </a:xfrm>
            <a:prstGeom prst="rect">
              <a:avLst/>
            </a:prstGeom>
          </p:spPr>
        </p:pic>
        <p:sp>
          <p:nvSpPr>
            <p:cNvPr id="12" name="Parallelogram 11"/>
            <p:cNvSpPr/>
            <p:nvPr/>
          </p:nvSpPr>
          <p:spPr>
            <a:xfrm rot="5400000">
              <a:off x="1612332" y="2239401"/>
              <a:ext cx="1718071" cy="4337660"/>
            </a:xfrm>
            <a:prstGeom prst="parallelogram">
              <a:avLst>
                <a:gd name="adj" fmla="val 72442"/>
              </a:avLst>
            </a:prstGeom>
            <a:gradFill flip="none" rotWithShape="1">
              <a:gsLst>
                <a:gs pos="0">
                  <a:srgbClr val="804000"/>
                </a:gs>
                <a:gs pos="100000">
                  <a:srgbClr val="4F28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13" name="Parallelogram 12"/>
            <p:cNvSpPr/>
            <p:nvPr/>
          </p:nvSpPr>
          <p:spPr>
            <a:xfrm rot="16200000" flipH="1">
              <a:off x="5949993" y="2233051"/>
              <a:ext cx="1718071" cy="4337660"/>
            </a:xfrm>
            <a:prstGeom prst="parallelogram">
              <a:avLst>
                <a:gd name="adj" fmla="val 72442"/>
              </a:avLst>
            </a:prstGeom>
            <a:gradFill flip="none" rotWithShape="1">
              <a:gsLst>
                <a:gs pos="0">
                  <a:srgbClr val="804000"/>
                </a:gs>
                <a:gs pos="100000">
                  <a:srgbClr val="4F28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3899941" y="4584666"/>
              <a:ext cx="746125" cy="676275"/>
            </a:xfrm>
            <a:custGeom>
              <a:avLst/>
              <a:gdLst>
                <a:gd name="connsiteX0" fmla="*/ 0 w 746125"/>
                <a:gd name="connsiteY0" fmla="*/ 0 h 676275"/>
                <a:gd name="connsiteX1" fmla="*/ 6350 w 746125"/>
                <a:gd name="connsiteY1" fmla="*/ 127000 h 676275"/>
                <a:gd name="connsiteX2" fmla="*/ 101600 w 746125"/>
                <a:gd name="connsiteY2" fmla="*/ 279400 h 676275"/>
                <a:gd name="connsiteX3" fmla="*/ 196850 w 746125"/>
                <a:gd name="connsiteY3" fmla="*/ 400050 h 676275"/>
                <a:gd name="connsiteX4" fmla="*/ 336550 w 746125"/>
                <a:gd name="connsiteY4" fmla="*/ 514350 h 676275"/>
                <a:gd name="connsiteX5" fmla="*/ 501650 w 746125"/>
                <a:gd name="connsiteY5" fmla="*/ 596900 h 676275"/>
                <a:gd name="connsiteX6" fmla="*/ 742950 w 746125"/>
                <a:gd name="connsiteY6" fmla="*/ 676275 h 676275"/>
                <a:gd name="connsiteX7" fmla="*/ 746125 w 746125"/>
                <a:gd name="connsiteY7" fmla="*/ 212725 h 676275"/>
                <a:gd name="connsiteX8" fmla="*/ 0 w 746125"/>
                <a:gd name="connsiteY8" fmla="*/ 0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125" h="676275">
                  <a:moveTo>
                    <a:pt x="0" y="0"/>
                  </a:moveTo>
                  <a:lnTo>
                    <a:pt x="6350" y="127000"/>
                  </a:lnTo>
                  <a:lnTo>
                    <a:pt x="101600" y="279400"/>
                  </a:lnTo>
                  <a:lnTo>
                    <a:pt x="196850" y="400050"/>
                  </a:lnTo>
                  <a:lnTo>
                    <a:pt x="336550" y="514350"/>
                  </a:lnTo>
                  <a:lnTo>
                    <a:pt x="501650" y="596900"/>
                  </a:lnTo>
                  <a:lnTo>
                    <a:pt x="742950" y="676275"/>
                  </a:lnTo>
                  <a:cubicBezTo>
                    <a:pt x="744008" y="521758"/>
                    <a:pt x="745067" y="367242"/>
                    <a:pt x="746125" y="212725"/>
                  </a:cubicBez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4636541" y="4600541"/>
              <a:ext cx="641350" cy="657225"/>
            </a:xfrm>
            <a:custGeom>
              <a:avLst/>
              <a:gdLst>
                <a:gd name="connsiteX0" fmla="*/ 641350 w 641350"/>
                <a:gd name="connsiteY0" fmla="*/ 0 h 657225"/>
                <a:gd name="connsiteX1" fmla="*/ 0 w 641350"/>
                <a:gd name="connsiteY1" fmla="*/ 187325 h 657225"/>
                <a:gd name="connsiteX2" fmla="*/ 9525 w 641350"/>
                <a:gd name="connsiteY2" fmla="*/ 657225 h 657225"/>
                <a:gd name="connsiteX3" fmla="*/ 177800 w 641350"/>
                <a:gd name="connsiteY3" fmla="*/ 587375 h 657225"/>
                <a:gd name="connsiteX4" fmla="*/ 387350 w 641350"/>
                <a:gd name="connsiteY4" fmla="*/ 479425 h 657225"/>
                <a:gd name="connsiteX5" fmla="*/ 536575 w 641350"/>
                <a:gd name="connsiteY5" fmla="*/ 263525 h 657225"/>
                <a:gd name="connsiteX6" fmla="*/ 641350 w 641350"/>
                <a:gd name="connsiteY6" fmla="*/ 0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1350" h="657225">
                  <a:moveTo>
                    <a:pt x="641350" y="0"/>
                  </a:moveTo>
                  <a:lnTo>
                    <a:pt x="0" y="187325"/>
                  </a:lnTo>
                  <a:lnTo>
                    <a:pt x="9525" y="657225"/>
                  </a:lnTo>
                  <a:lnTo>
                    <a:pt x="177800" y="587375"/>
                  </a:lnTo>
                  <a:lnTo>
                    <a:pt x="387350" y="479425"/>
                  </a:lnTo>
                  <a:lnTo>
                    <a:pt x="536575" y="263525"/>
                  </a:lnTo>
                  <a:lnTo>
                    <a:pt x="641350" y="0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0136" y="3209737"/>
              <a:ext cx="481027" cy="38142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0502" y="3306850"/>
              <a:ext cx="481027" cy="38142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3448" y="3459250"/>
              <a:ext cx="481027" cy="38142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11529" y="3649960"/>
              <a:ext cx="481027" cy="38142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9988" y="3497560"/>
              <a:ext cx="481027" cy="38142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915" y="3285962"/>
              <a:ext cx="481027" cy="38142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6195" y="3400447"/>
              <a:ext cx="481027" cy="381421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5924146" y="2523200"/>
              <a:ext cx="189475" cy="341796"/>
              <a:chOff x="3874234" y="1884038"/>
              <a:chExt cx="1683542" cy="4155924"/>
            </a:xfrm>
          </p:grpSpPr>
          <p:sp>
            <p:nvSpPr>
              <p:cNvPr id="489" name="Can 488"/>
              <p:cNvSpPr/>
              <p:nvPr/>
            </p:nvSpPr>
            <p:spPr>
              <a:xfrm>
                <a:off x="4526818" y="4452629"/>
                <a:ext cx="404074" cy="1587333"/>
              </a:xfrm>
              <a:prstGeom prst="can">
                <a:avLst/>
              </a:prstGeom>
              <a:gradFill flip="none" rotWithShape="1">
                <a:gsLst>
                  <a:gs pos="0">
                    <a:srgbClr val="804000"/>
                  </a:gs>
                  <a:gs pos="100000">
                    <a:srgbClr val="4F28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90" name="Oval 489"/>
              <p:cNvSpPr/>
              <p:nvPr/>
            </p:nvSpPr>
            <p:spPr>
              <a:xfrm>
                <a:off x="3874234" y="1884038"/>
                <a:ext cx="1683542" cy="27417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00510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5776912" y="2561779"/>
              <a:ext cx="189475" cy="341796"/>
              <a:chOff x="3874234" y="1884038"/>
              <a:chExt cx="1683542" cy="4155924"/>
            </a:xfrm>
          </p:grpSpPr>
          <p:sp>
            <p:nvSpPr>
              <p:cNvPr id="487" name="Can 486"/>
              <p:cNvSpPr/>
              <p:nvPr/>
            </p:nvSpPr>
            <p:spPr>
              <a:xfrm>
                <a:off x="4526818" y="4452629"/>
                <a:ext cx="404074" cy="1587333"/>
              </a:xfrm>
              <a:prstGeom prst="can">
                <a:avLst/>
              </a:prstGeom>
              <a:gradFill flip="none" rotWithShape="1">
                <a:gsLst>
                  <a:gs pos="0">
                    <a:srgbClr val="804000"/>
                  </a:gs>
                  <a:gs pos="100000">
                    <a:srgbClr val="4F28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88" name="Oval 487"/>
              <p:cNvSpPr/>
              <p:nvPr/>
            </p:nvSpPr>
            <p:spPr>
              <a:xfrm>
                <a:off x="3874234" y="1884038"/>
                <a:ext cx="1683542" cy="27417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00510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5629678" y="2600358"/>
              <a:ext cx="189475" cy="341796"/>
              <a:chOff x="3874234" y="1884038"/>
              <a:chExt cx="1683542" cy="4155924"/>
            </a:xfrm>
          </p:grpSpPr>
          <p:sp>
            <p:nvSpPr>
              <p:cNvPr id="485" name="Can 484"/>
              <p:cNvSpPr/>
              <p:nvPr/>
            </p:nvSpPr>
            <p:spPr>
              <a:xfrm>
                <a:off x="4526818" y="4452629"/>
                <a:ext cx="404074" cy="1587333"/>
              </a:xfrm>
              <a:prstGeom prst="can">
                <a:avLst/>
              </a:prstGeom>
              <a:gradFill flip="none" rotWithShape="1">
                <a:gsLst>
                  <a:gs pos="0">
                    <a:srgbClr val="804000"/>
                  </a:gs>
                  <a:gs pos="100000">
                    <a:srgbClr val="4F28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86" name="Oval 485"/>
              <p:cNvSpPr/>
              <p:nvPr/>
            </p:nvSpPr>
            <p:spPr>
              <a:xfrm>
                <a:off x="3874234" y="1884038"/>
                <a:ext cx="1683542" cy="27417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00510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5482444" y="2638937"/>
              <a:ext cx="189475" cy="341796"/>
              <a:chOff x="3874234" y="1884038"/>
              <a:chExt cx="1683542" cy="4155924"/>
            </a:xfrm>
          </p:grpSpPr>
          <p:sp>
            <p:nvSpPr>
              <p:cNvPr id="483" name="Can 482"/>
              <p:cNvSpPr/>
              <p:nvPr/>
            </p:nvSpPr>
            <p:spPr>
              <a:xfrm>
                <a:off x="4526818" y="4452629"/>
                <a:ext cx="404074" cy="1587333"/>
              </a:xfrm>
              <a:prstGeom prst="can">
                <a:avLst/>
              </a:prstGeom>
              <a:gradFill flip="none" rotWithShape="1">
                <a:gsLst>
                  <a:gs pos="0">
                    <a:srgbClr val="804000"/>
                  </a:gs>
                  <a:gs pos="100000">
                    <a:srgbClr val="4F28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84" name="Oval 483"/>
              <p:cNvSpPr/>
              <p:nvPr/>
            </p:nvSpPr>
            <p:spPr>
              <a:xfrm>
                <a:off x="3874234" y="1884038"/>
                <a:ext cx="1683542" cy="27417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00510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5335210" y="2677516"/>
              <a:ext cx="189475" cy="341796"/>
              <a:chOff x="3874234" y="1884038"/>
              <a:chExt cx="1683542" cy="4155924"/>
            </a:xfrm>
          </p:grpSpPr>
          <p:sp>
            <p:nvSpPr>
              <p:cNvPr id="481" name="Can 480"/>
              <p:cNvSpPr/>
              <p:nvPr/>
            </p:nvSpPr>
            <p:spPr>
              <a:xfrm>
                <a:off x="4526818" y="4452629"/>
                <a:ext cx="404074" cy="1587333"/>
              </a:xfrm>
              <a:prstGeom prst="can">
                <a:avLst/>
              </a:prstGeom>
              <a:gradFill flip="none" rotWithShape="1">
                <a:gsLst>
                  <a:gs pos="0">
                    <a:srgbClr val="804000"/>
                  </a:gs>
                  <a:gs pos="100000">
                    <a:srgbClr val="4F28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82" name="Oval 481"/>
              <p:cNvSpPr/>
              <p:nvPr/>
            </p:nvSpPr>
            <p:spPr>
              <a:xfrm>
                <a:off x="3874234" y="1884038"/>
                <a:ext cx="1683542" cy="27417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00510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5171044" y="2733027"/>
              <a:ext cx="189475" cy="341796"/>
              <a:chOff x="3874234" y="1884038"/>
              <a:chExt cx="1683542" cy="4155924"/>
            </a:xfrm>
          </p:grpSpPr>
          <p:sp>
            <p:nvSpPr>
              <p:cNvPr id="479" name="Can 478"/>
              <p:cNvSpPr/>
              <p:nvPr/>
            </p:nvSpPr>
            <p:spPr>
              <a:xfrm>
                <a:off x="4526818" y="4452629"/>
                <a:ext cx="404074" cy="1587333"/>
              </a:xfrm>
              <a:prstGeom prst="can">
                <a:avLst/>
              </a:prstGeom>
              <a:gradFill flip="none" rotWithShape="1">
                <a:gsLst>
                  <a:gs pos="0">
                    <a:srgbClr val="804000"/>
                  </a:gs>
                  <a:gs pos="100000">
                    <a:srgbClr val="4F28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80" name="Oval 479"/>
              <p:cNvSpPr/>
              <p:nvPr/>
            </p:nvSpPr>
            <p:spPr>
              <a:xfrm>
                <a:off x="3874234" y="1884038"/>
                <a:ext cx="1683542" cy="27417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00510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993561" y="2780358"/>
              <a:ext cx="189475" cy="341796"/>
              <a:chOff x="3874234" y="1884038"/>
              <a:chExt cx="1683542" cy="4155924"/>
            </a:xfrm>
          </p:grpSpPr>
          <p:sp>
            <p:nvSpPr>
              <p:cNvPr id="477" name="Can 476"/>
              <p:cNvSpPr/>
              <p:nvPr/>
            </p:nvSpPr>
            <p:spPr>
              <a:xfrm>
                <a:off x="4526818" y="4452629"/>
                <a:ext cx="404074" cy="1587333"/>
              </a:xfrm>
              <a:prstGeom prst="can">
                <a:avLst/>
              </a:prstGeom>
              <a:gradFill flip="none" rotWithShape="1">
                <a:gsLst>
                  <a:gs pos="0">
                    <a:srgbClr val="804000"/>
                  </a:gs>
                  <a:gs pos="100000">
                    <a:srgbClr val="4F28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78" name="Oval 477"/>
              <p:cNvSpPr/>
              <p:nvPr/>
            </p:nvSpPr>
            <p:spPr>
              <a:xfrm>
                <a:off x="3874234" y="1884038"/>
                <a:ext cx="1683542" cy="27417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00510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sp>
          <p:nvSpPr>
            <p:cNvPr id="30" name="Diamond 29"/>
            <p:cNvSpPr/>
            <p:nvPr/>
          </p:nvSpPr>
          <p:spPr>
            <a:xfrm>
              <a:off x="2807686" y="3393211"/>
              <a:ext cx="3000024" cy="875424"/>
            </a:xfrm>
            <a:prstGeom prst="diamond">
              <a:avLst/>
            </a:prstGeom>
            <a:solidFill>
              <a:srgbClr val="804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31" name="Oval 30"/>
            <p:cNvSpPr/>
            <p:nvPr/>
          </p:nvSpPr>
          <p:spPr>
            <a:xfrm>
              <a:off x="4228219" y="3414800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32" name="Oval 31"/>
            <p:cNvSpPr/>
            <p:nvPr/>
          </p:nvSpPr>
          <p:spPr>
            <a:xfrm>
              <a:off x="4312142" y="3441723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33" name="Oval 32"/>
            <p:cNvSpPr/>
            <p:nvPr/>
          </p:nvSpPr>
          <p:spPr>
            <a:xfrm>
              <a:off x="4396065" y="3468646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34" name="Oval 33"/>
            <p:cNvSpPr/>
            <p:nvPr/>
          </p:nvSpPr>
          <p:spPr>
            <a:xfrm>
              <a:off x="4479988" y="3495569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35" name="Oval 34"/>
            <p:cNvSpPr/>
            <p:nvPr/>
          </p:nvSpPr>
          <p:spPr>
            <a:xfrm>
              <a:off x="4563911" y="3516142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36" name="Oval 35"/>
            <p:cNvSpPr/>
            <p:nvPr/>
          </p:nvSpPr>
          <p:spPr>
            <a:xfrm>
              <a:off x="4647834" y="3536715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37" name="Oval 36"/>
            <p:cNvSpPr/>
            <p:nvPr/>
          </p:nvSpPr>
          <p:spPr>
            <a:xfrm>
              <a:off x="4731757" y="3557288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38" name="Oval 37"/>
            <p:cNvSpPr/>
            <p:nvPr/>
          </p:nvSpPr>
          <p:spPr>
            <a:xfrm>
              <a:off x="4815680" y="3581036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39" name="Oval 38"/>
            <p:cNvSpPr/>
            <p:nvPr/>
          </p:nvSpPr>
          <p:spPr>
            <a:xfrm>
              <a:off x="4899603" y="3604784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40" name="Oval 39"/>
            <p:cNvSpPr/>
            <p:nvPr/>
          </p:nvSpPr>
          <p:spPr>
            <a:xfrm>
              <a:off x="4983526" y="3628532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41" name="Oval 40"/>
            <p:cNvSpPr/>
            <p:nvPr/>
          </p:nvSpPr>
          <p:spPr>
            <a:xfrm>
              <a:off x="5067449" y="3652280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42" name="Oval 41"/>
            <p:cNvSpPr/>
            <p:nvPr/>
          </p:nvSpPr>
          <p:spPr>
            <a:xfrm>
              <a:off x="5151372" y="3676028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43" name="Oval 42"/>
            <p:cNvSpPr/>
            <p:nvPr/>
          </p:nvSpPr>
          <p:spPr>
            <a:xfrm>
              <a:off x="5235295" y="3699776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44" name="Oval 43"/>
            <p:cNvSpPr/>
            <p:nvPr/>
          </p:nvSpPr>
          <p:spPr>
            <a:xfrm>
              <a:off x="5319218" y="3723524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45" name="Oval 44"/>
            <p:cNvSpPr/>
            <p:nvPr/>
          </p:nvSpPr>
          <p:spPr>
            <a:xfrm>
              <a:off x="5403141" y="3747272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46" name="Oval 45"/>
            <p:cNvSpPr/>
            <p:nvPr/>
          </p:nvSpPr>
          <p:spPr>
            <a:xfrm>
              <a:off x="4023425" y="3497561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47" name="Oval 46"/>
            <p:cNvSpPr/>
            <p:nvPr/>
          </p:nvSpPr>
          <p:spPr>
            <a:xfrm>
              <a:off x="4107348" y="3524484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48" name="Oval 47"/>
            <p:cNvSpPr/>
            <p:nvPr/>
          </p:nvSpPr>
          <p:spPr>
            <a:xfrm>
              <a:off x="4191271" y="3551407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49" name="Oval 48"/>
            <p:cNvSpPr/>
            <p:nvPr/>
          </p:nvSpPr>
          <p:spPr>
            <a:xfrm>
              <a:off x="4275194" y="3578330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50" name="Oval 49"/>
            <p:cNvSpPr/>
            <p:nvPr/>
          </p:nvSpPr>
          <p:spPr>
            <a:xfrm>
              <a:off x="4359117" y="3598903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51" name="Oval 50"/>
            <p:cNvSpPr/>
            <p:nvPr/>
          </p:nvSpPr>
          <p:spPr>
            <a:xfrm>
              <a:off x="4443040" y="3619476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52" name="Oval 51"/>
            <p:cNvSpPr/>
            <p:nvPr/>
          </p:nvSpPr>
          <p:spPr>
            <a:xfrm>
              <a:off x="4526963" y="3640049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53" name="Oval 52"/>
            <p:cNvSpPr/>
            <p:nvPr/>
          </p:nvSpPr>
          <p:spPr>
            <a:xfrm>
              <a:off x="4610886" y="3663797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54" name="Oval 53"/>
            <p:cNvSpPr/>
            <p:nvPr/>
          </p:nvSpPr>
          <p:spPr>
            <a:xfrm>
              <a:off x="4694809" y="3687545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55" name="Oval 54"/>
            <p:cNvSpPr/>
            <p:nvPr/>
          </p:nvSpPr>
          <p:spPr>
            <a:xfrm>
              <a:off x="4778732" y="3711293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56" name="Oval 55"/>
            <p:cNvSpPr/>
            <p:nvPr/>
          </p:nvSpPr>
          <p:spPr>
            <a:xfrm>
              <a:off x="4862655" y="3735041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57" name="Oval 56"/>
            <p:cNvSpPr/>
            <p:nvPr/>
          </p:nvSpPr>
          <p:spPr>
            <a:xfrm>
              <a:off x="4946578" y="3758789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58" name="Oval 57"/>
            <p:cNvSpPr/>
            <p:nvPr/>
          </p:nvSpPr>
          <p:spPr>
            <a:xfrm>
              <a:off x="5030501" y="3782537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59" name="Oval 58"/>
            <p:cNvSpPr/>
            <p:nvPr/>
          </p:nvSpPr>
          <p:spPr>
            <a:xfrm>
              <a:off x="5114424" y="3806285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60" name="Oval 59"/>
            <p:cNvSpPr/>
            <p:nvPr/>
          </p:nvSpPr>
          <p:spPr>
            <a:xfrm>
              <a:off x="5198347" y="3830033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61" name="Oval 60"/>
            <p:cNvSpPr/>
            <p:nvPr/>
          </p:nvSpPr>
          <p:spPr>
            <a:xfrm>
              <a:off x="3802756" y="3570797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62" name="Oval 61"/>
            <p:cNvSpPr/>
            <p:nvPr/>
          </p:nvSpPr>
          <p:spPr>
            <a:xfrm>
              <a:off x="3886679" y="3597720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63" name="Oval 62"/>
            <p:cNvSpPr/>
            <p:nvPr/>
          </p:nvSpPr>
          <p:spPr>
            <a:xfrm>
              <a:off x="3970602" y="3624643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64" name="Oval 63"/>
            <p:cNvSpPr/>
            <p:nvPr/>
          </p:nvSpPr>
          <p:spPr>
            <a:xfrm>
              <a:off x="4054525" y="3651566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65" name="Oval 64"/>
            <p:cNvSpPr/>
            <p:nvPr/>
          </p:nvSpPr>
          <p:spPr>
            <a:xfrm>
              <a:off x="4138448" y="3672139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66" name="Oval 65"/>
            <p:cNvSpPr/>
            <p:nvPr/>
          </p:nvSpPr>
          <p:spPr>
            <a:xfrm>
              <a:off x="4222371" y="3692712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67" name="Oval 66"/>
            <p:cNvSpPr/>
            <p:nvPr/>
          </p:nvSpPr>
          <p:spPr>
            <a:xfrm>
              <a:off x="4306294" y="3713285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68" name="Oval 67"/>
            <p:cNvSpPr/>
            <p:nvPr/>
          </p:nvSpPr>
          <p:spPr>
            <a:xfrm>
              <a:off x="4390217" y="3737033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69" name="Oval 68"/>
            <p:cNvSpPr/>
            <p:nvPr/>
          </p:nvSpPr>
          <p:spPr>
            <a:xfrm>
              <a:off x="4474140" y="3760781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0" name="Oval 69"/>
            <p:cNvSpPr/>
            <p:nvPr/>
          </p:nvSpPr>
          <p:spPr>
            <a:xfrm>
              <a:off x="4558063" y="3784529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1" name="Oval 70"/>
            <p:cNvSpPr/>
            <p:nvPr/>
          </p:nvSpPr>
          <p:spPr>
            <a:xfrm>
              <a:off x="4641986" y="3808277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2" name="Oval 71"/>
            <p:cNvSpPr/>
            <p:nvPr/>
          </p:nvSpPr>
          <p:spPr>
            <a:xfrm>
              <a:off x="4725909" y="3832025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3" name="Oval 72"/>
            <p:cNvSpPr/>
            <p:nvPr/>
          </p:nvSpPr>
          <p:spPr>
            <a:xfrm>
              <a:off x="4809832" y="3855773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4" name="Oval 73"/>
            <p:cNvSpPr/>
            <p:nvPr/>
          </p:nvSpPr>
          <p:spPr>
            <a:xfrm>
              <a:off x="4893755" y="3879521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5" name="Oval 74"/>
            <p:cNvSpPr/>
            <p:nvPr/>
          </p:nvSpPr>
          <p:spPr>
            <a:xfrm>
              <a:off x="4977678" y="3903269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6" name="Oval 75"/>
            <p:cNvSpPr/>
            <p:nvPr/>
          </p:nvSpPr>
          <p:spPr>
            <a:xfrm>
              <a:off x="3572562" y="3637683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7" name="Oval 76"/>
            <p:cNvSpPr/>
            <p:nvPr/>
          </p:nvSpPr>
          <p:spPr>
            <a:xfrm>
              <a:off x="3656485" y="3664606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8" name="Oval 77"/>
            <p:cNvSpPr/>
            <p:nvPr/>
          </p:nvSpPr>
          <p:spPr>
            <a:xfrm>
              <a:off x="3740408" y="3691529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9" name="Oval 78"/>
            <p:cNvSpPr/>
            <p:nvPr/>
          </p:nvSpPr>
          <p:spPr>
            <a:xfrm>
              <a:off x="3824331" y="3718452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80" name="Oval 79"/>
            <p:cNvSpPr/>
            <p:nvPr/>
          </p:nvSpPr>
          <p:spPr>
            <a:xfrm>
              <a:off x="3908254" y="3739025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81" name="Oval 80"/>
            <p:cNvSpPr/>
            <p:nvPr/>
          </p:nvSpPr>
          <p:spPr>
            <a:xfrm>
              <a:off x="3992177" y="3759598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82" name="Oval 81"/>
            <p:cNvSpPr/>
            <p:nvPr/>
          </p:nvSpPr>
          <p:spPr>
            <a:xfrm>
              <a:off x="4076100" y="3780171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83" name="Oval 82"/>
            <p:cNvSpPr/>
            <p:nvPr/>
          </p:nvSpPr>
          <p:spPr>
            <a:xfrm>
              <a:off x="4160023" y="3803919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84" name="Oval 83"/>
            <p:cNvSpPr/>
            <p:nvPr/>
          </p:nvSpPr>
          <p:spPr>
            <a:xfrm>
              <a:off x="4243946" y="3827667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85" name="Oval 84"/>
            <p:cNvSpPr/>
            <p:nvPr/>
          </p:nvSpPr>
          <p:spPr>
            <a:xfrm>
              <a:off x="4327869" y="3851415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86" name="Oval 85"/>
            <p:cNvSpPr/>
            <p:nvPr/>
          </p:nvSpPr>
          <p:spPr>
            <a:xfrm>
              <a:off x="4411792" y="3875163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87" name="Oval 86"/>
            <p:cNvSpPr/>
            <p:nvPr/>
          </p:nvSpPr>
          <p:spPr>
            <a:xfrm>
              <a:off x="4495715" y="3898911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88" name="Oval 87"/>
            <p:cNvSpPr/>
            <p:nvPr/>
          </p:nvSpPr>
          <p:spPr>
            <a:xfrm>
              <a:off x="4579638" y="3922659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89" name="Oval 88"/>
            <p:cNvSpPr/>
            <p:nvPr/>
          </p:nvSpPr>
          <p:spPr>
            <a:xfrm>
              <a:off x="4663561" y="3946407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90" name="Oval 89"/>
            <p:cNvSpPr/>
            <p:nvPr/>
          </p:nvSpPr>
          <p:spPr>
            <a:xfrm>
              <a:off x="4747484" y="3970155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91" name="Oval 90"/>
            <p:cNvSpPr/>
            <p:nvPr/>
          </p:nvSpPr>
          <p:spPr>
            <a:xfrm>
              <a:off x="3323318" y="3710919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92" name="Oval 91"/>
            <p:cNvSpPr/>
            <p:nvPr/>
          </p:nvSpPr>
          <p:spPr>
            <a:xfrm>
              <a:off x="3407241" y="3737842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93" name="Oval 92"/>
            <p:cNvSpPr/>
            <p:nvPr/>
          </p:nvSpPr>
          <p:spPr>
            <a:xfrm>
              <a:off x="3491164" y="3764765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94" name="Oval 93"/>
            <p:cNvSpPr/>
            <p:nvPr/>
          </p:nvSpPr>
          <p:spPr>
            <a:xfrm>
              <a:off x="3575087" y="3791688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95" name="Oval 94"/>
            <p:cNvSpPr/>
            <p:nvPr/>
          </p:nvSpPr>
          <p:spPr>
            <a:xfrm>
              <a:off x="3659010" y="3812261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96" name="Oval 95"/>
            <p:cNvSpPr/>
            <p:nvPr/>
          </p:nvSpPr>
          <p:spPr>
            <a:xfrm>
              <a:off x="3742933" y="3832834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97" name="Oval 96"/>
            <p:cNvSpPr/>
            <p:nvPr/>
          </p:nvSpPr>
          <p:spPr>
            <a:xfrm>
              <a:off x="3826856" y="3853407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98" name="Oval 97"/>
            <p:cNvSpPr/>
            <p:nvPr/>
          </p:nvSpPr>
          <p:spPr>
            <a:xfrm>
              <a:off x="3910779" y="3877155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99" name="Oval 98"/>
            <p:cNvSpPr/>
            <p:nvPr/>
          </p:nvSpPr>
          <p:spPr>
            <a:xfrm>
              <a:off x="3994702" y="3900903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100" name="Oval 99"/>
            <p:cNvSpPr/>
            <p:nvPr/>
          </p:nvSpPr>
          <p:spPr>
            <a:xfrm>
              <a:off x="4078625" y="3924651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101" name="Oval 100"/>
            <p:cNvSpPr/>
            <p:nvPr/>
          </p:nvSpPr>
          <p:spPr>
            <a:xfrm>
              <a:off x="4162548" y="3948399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102" name="Oval 101"/>
            <p:cNvSpPr/>
            <p:nvPr/>
          </p:nvSpPr>
          <p:spPr>
            <a:xfrm>
              <a:off x="4246471" y="3972147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103" name="Oval 102"/>
            <p:cNvSpPr/>
            <p:nvPr/>
          </p:nvSpPr>
          <p:spPr>
            <a:xfrm>
              <a:off x="4330394" y="3995895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104" name="Oval 103"/>
            <p:cNvSpPr/>
            <p:nvPr/>
          </p:nvSpPr>
          <p:spPr>
            <a:xfrm>
              <a:off x="4414317" y="4019643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105" name="Oval 104"/>
            <p:cNvSpPr/>
            <p:nvPr/>
          </p:nvSpPr>
          <p:spPr>
            <a:xfrm>
              <a:off x="4498240" y="4043391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106" name="Oval 105"/>
            <p:cNvSpPr/>
            <p:nvPr/>
          </p:nvSpPr>
          <p:spPr>
            <a:xfrm>
              <a:off x="3067724" y="3780980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107" name="Oval 106"/>
            <p:cNvSpPr/>
            <p:nvPr/>
          </p:nvSpPr>
          <p:spPr>
            <a:xfrm>
              <a:off x="3151647" y="3807903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108" name="Oval 107"/>
            <p:cNvSpPr/>
            <p:nvPr/>
          </p:nvSpPr>
          <p:spPr>
            <a:xfrm>
              <a:off x="3235570" y="3834826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109" name="Oval 108"/>
            <p:cNvSpPr/>
            <p:nvPr/>
          </p:nvSpPr>
          <p:spPr>
            <a:xfrm>
              <a:off x="3319493" y="3861749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110" name="Oval 109"/>
            <p:cNvSpPr/>
            <p:nvPr/>
          </p:nvSpPr>
          <p:spPr>
            <a:xfrm>
              <a:off x="3403416" y="3882322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111" name="Oval 110"/>
            <p:cNvSpPr/>
            <p:nvPr/>
          </p:nvSpPr>
          <p:spPr>
            <a:xfrm>
              <a:off x="3487339" y="3902895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112" name="Oval 111"/>
            <p:cNvSpPr/>
            <p:nvPr/>
          </p:nvSpPr>
          <p:spPr>
            <a:xfrm>
              <a:off x="3571262" y="3923468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113" name="Oval 112"/>
            <p:cNvSpPr/>
            <p:nvPr/>
          </p:nvSpPr>
          <p:spPr>
            <a:xfrm>
              <a:off x="3655185" y="3947216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114" name="Oval 113"/>
            <p:cNvSpPr/>
            <p:nvPr/>
          </p:nvSpPr>
          <p:spPr>
            <a:xfrm>
              <a:off x="3739108" y="3970964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115" name="Oval 114"/>
            <p:cNvSpPr/>
            <p:nvPr/>
          </p:nvSpPr>
          <p:spPr>
            <a:xfrm>
              <a:off x="3823031" y="3994712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116" name="Oval 115"/>
            <p:cNvSpPr/>
            <p:nvPr/>
          </p:nvSpPr>
          <p:spPr>
            <a:xfrm>
              <a:off x="3906954" y="4018460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117" name="Oval 116"/>
            <p:cNvSpPr/>
            <p:nvPr/>
          </p:nvSpPr>
          <p:spPr>
            <a:xfrm>
              <a:off x="3990877" y="4042208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118" name="Oval 117"/>
            <p:cNvSpPr/>
            <p:nvPr/>
          </p:nvSpPr>
          <p:spPr>
            <a:xfrm>
              <a:off x="4074800" y="4065956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119" name="Oval 118"/>
            <p:cNvSpPr/>
            <p:nvPr/>
          </p:nvSpPr>
          <p:spPr>
            <a:xfrm>
              <a:off x="4158723" y="4089704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120" name="Oval 119"/>
            <p:cNvSpPr/>
            <p:nvPr/>
          </p:nvSpPr>
          <p:spPr>
            <a:xfrm>
              <a:off x="4242646" y="4113452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grpSp>
          <p:nvGrpSpPr>
            <p:cNvPr id="121" name="Group 120"/>
            <p:cNvGrpSpPr/>
            <p:nvPr/>
          </p:nvGrpSpPr>
          <p:grpSpPr>
            <a:xfrm>
              <a:off x="2492777" y="2613777"/>
              <a:ext cx="358482" cy="461769"/>
              <a:chOff x="346349" y="1847078"/>
              <a:chExt cx="2828525" cy="4040484"/>
            </a:xfrm>
          </p:grpSpPr>
          <p:sp>
            <p:nvSpPr>
              <p:cNvPr id="465" name="Can 464"/>
              <p:cNvSpPr/>
              <p:nvPr/>
            </p:nvSpPr>
            <p:spPr>
              <a:xfrm>
                <a:off x="1587439" y="4300229"/>
                <a:ext cx="404074" cy="1587333"/>
              </a:xfrm>
              <a:prstGeom prst="can">
                <a:avLst/>
              </a:prstGeom>
              <a:gradFill flip="none" rotWithShape="1">
                <a:gsLst>
                  <a:gs pos="0">
                    <a:srgbClr val="804000"/>
                  </a:gs>
                  <a:gs pos="100000">
                    <a:srgbClr val="4F28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66" name="Oval 465"/>
              <p:cNvSpPr/>
              <p:nvPr/>
            </p:nvSpPr>
            <p:spPr>
              <a:xfrm>
                <a:off x="346349" y="1847078"/>
                <a:ext cx="2828525" cy="27417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00510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67" name="Oval 466"/>
              <p:cNvSpPr/>
              <p:nvPr/>
            </p:nvSpPr>
            <p:spPr>
              <a:xfrm>
                <a:off x="704831" y="369415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68" name="Oval 467"/>
              <p:cNvSpPr/>
              <p:nvPr/>
            </p:nvSpPr>
            <p:spPr>
              <a:xfrm>
                <a:off x="789118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69" name="Oval 468"/>
              <p:cNvSpPr/>
              <p:nvPr/>
            </p:nvSpPr>
            <p:spPr>
              <a:xfrm>
                <a:off x="1296514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70" name="Oval 469"/>
              <p:cNvSpPr/>
              <p:nvPr/>
            </p:nvSpPr>
            <p:spPr>
              <a:xfrm>
                <a:off x="776988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71" name="Oval 470"/>
              <p:cNvSpPr/>
              <p:nvPr/>
            </p:nvSpPr>
            <p:spPr>
              <a:xfrm>
                <a:off x="1991513" y="234668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72" name="Oval 471"/>
              <p:cNvSpPr/>
              <p:nvPr/>
            </p:nvSpPr>
            <p:spPr>
              <a:xfrm>
                <a:off x="1851244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73" name="Oval 472"/>
              <p:cNvSpPr/>
              <p:nvPr/>
            </p:nvSpPr>
            <p:spPr>
              <a:xfrm>
                <a:off x="1430438" y="344884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74" name="Oval 473"/>
              <p:cNvSpPr/>
              <p:nvPr/>
            </p:nvSpPr>
            <p:spPr>
              <a:xfrm>
                <a:off x="2380601" y="3571498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75" name="Oval 474"/>
              <p:cNvSpPr/>
              <p:nvPr/>
            </p:nvSpPr>
            <p:spPr>
              <a:xfrm>
                <a:off x="2380601" y="2736303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76" name="Oval 475"/>
              <p:cNvSpPr/>
              <p:nvPr/>
            </p:nvSpPr>
            <p:spPr>
              <a:xfrm>
                <a:off x="1582838" y="3846555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2702901" y="2679597"/>
              <a:ext cx="358482" cy="461769"/>
              <a:chOff x="346349" y="1847078"/>
              <a:chExt cx="2828525" cy="4040484"/>
            </a:xfrm>
          </p:grpSpPr>
          <p:sp>
            <p:nvSpPr>
              <p:cNvPr id="453" name="Can 452"/>
              <p:cNvSpPr/>
              <p:nvPr/>
            </p:nvSpPr>
            <p:spPr>
              <a:xfrm>
                <a:off x="1587439" y="4300229"/>
                <a:ext cx="404074" cy="1587333"/>
              </a:xfrm>
              <a:prstGeom prst="can">
                <a:avLst/>
              </a:prstGeom>
              <a:gradFill flip="none" rotWithShape="1">
                <a:gsLst>
                  <a:gs pos="0">
                    <a:srgbClr val="804000"/>
                  </a:gs>
                  <a:gs pos="100000">
                    <a:srgbClr val="4F28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54" name="Oval 453"/>
              <p:cNvSpPr/>
              <p:nvPr/>
            </p:nvSpPr>
            <p:spPr>
              <a:xfrm>
                <a:off x="346349" y="1847078"/>
                <a:ext cx="2828525" cy="27417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00510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55" name="Oval 454"/>
              <p:cNvSpPr/>
              <p:nvPr/>
            </p:nvSpPr>
            <p:spPr>
              <a:xfrm>
                <a:off x="704831" y="369415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56" name="Oval 455"/>
              <p:cNvSpPr/>
              <p:nvPr/>
            </p:nvSpPr>
            <p:spPr>
              <a:xfrm>
                <a:off x="789118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57" name="Oval 456"/>
              <p:cNvSpPr/>
              <p:nvPr/>
            </p:nvSpPr>
            <p:spPr>
              <a:xfrm>
                <a:off x="1296514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58" name="Oval 457"/>
              <p:cNvSpPr/>
              <p:nvPr/>
            </p:nvSpPr>
            <p:spPr>
              <a:xfrm>
                <a:off x="776988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59" name="Oval 458"/>
              <p:cNvSpPr/>
              <p:nvPr/>
            </p:nvSpPr>
            <p:spPr>
              <a:xfrm>
                <a:off x="1991513" y="234668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60" name="Oval 459"/>
              <p:cNvSpPr/>
              <p:nvPr/>
            </p:nvSpPr>
            <p:spPr>
              <a:xfrm>
                <a:off x="1851244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61" name="Oval 460"/>
              <p:cNvSpPr/>
              <p:nvPr/>
            </p:nvSpPr>
            <p:spPr>
              <a:xfrm>
                <a:off x="1430438" y="344884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62" name="Oval 461"/>
              <p:cNvSpPr/>
              <p:nvPr/>
            </p:nvSpPr>
            <p:spPr>
              <a:xfrm>
                <a:off x="2380601" y="3571498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63" name="Oval 462"/>
              <p:cNvSpPr/>
              <p:nvPr/>
            </p:nvSpPr>
            <p:spPr>
              <a:xfrm>
                <a:off x="2380601" y="2736303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64" name="Oval 463"/>
              <p:cNvSpPr/>
              <p:nvPr/>
            </p:nvSpPr>
            <p:spPr>
              <a:xfrm>
                <a:off x="1582838" y="3846555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grpSp>
          <p:nvGrpSpPr>
            <p:cNvPr id="123" name="Group 122"/>
            <p:cNvGrpSpPr/>
            <p:nvPr/>
          </p:nvGrpSpPr>
          <p:grpSpPr>
            <a:xfrm>
              <a:off x="2913025" y="2745417"/>
              <a:ext cx="358482" cy="461769"/>
              <a:chOff x="346349" y="1847078"/>
              <a:chExt cx="2828525" cy="4040484"/>
            </a:xfrm>
          </p:grpSpPr>
          <p:sp>
            <p:nvSpPr>
              <p:cNvPr id="441" name="Can 440"/>
              <p:cNvSpPr/>
              <p:nvPr/>
            </p:nvSpPr>
            <p:spPr>
              <a:xfrm>
                <a:off x="1587439" y="4300229"/>
                <a:ext cx="404074" cy="1587333"/>
              </a:xfrm>
              <a:prstGeom prst="can">
                <a:avLst/>
              </a:prstGeom>
              <a:gradFill flip="none" rotWithShape="1">
                <a:gsLst>
                  <a:gs pos="0">
                    <a:srgbClr val="804000"/>
                  </a:gs>
                  <a:gs pos="100000">
                    <a:srgbClr val="4F28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42" name="Oval 441"/>
              <p:cNvSpPr/>
              <p:nvPr/>
            </p:nvSpPr>
            <p:spPr>
              <a:xfrm>
                <a:off x="346349" y="1847078"/>
                <a:ext cx="2828525" cy="27417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00510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43" name="Oval 442"/>
              <p:cNvSpPr/>
              <p:nvPr/>
            </p:nvSpPr>
            <p:spPr>
              <a:xfrm>
                <a:off x="704831" y="369415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44" name="Oval 443"/>
              <p:cNvSpPr/>
              <p:nvPr/>
            </p:nvSpPr>
            <p:spPr>
              <a:xfrm>
                <a:off x="789118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45" name="Oval 444"/>
              <p:cNvSpPr/>
              <p:nvPr/>
            </p:nvSpPr>
            <p:spPr>
              <a:xfrm>
                <a:off x="1296514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46" name="Oval 445"/>
              <p:cNvSpPr/>
              <p:nvPr/>
            </p:nvSpPr>
            <p:spPr>
              <a:xfrm>
                <a:off x="776988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47" name="Oval 446"/>
              <p:cNvSpPr/>
              <p:nvPr/>
            </p:nvSpPr>
            <p:spPr>
              <a:xfrm>
                <a:off x="1991513" y="234668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48" name="Oval 447"/>
              <p:cNvSpPr/>
              <p:nvPr/>
            </p:nvSpPr>
            <p:spPr>
              <a:xfrm>
                <a:off x="1851244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49" name="Oval 448"/>
              <p:cNvSpPr/>
              <p:nvPr/>
            </p:nvSpPr>
            <p:spPr>
              <a:xfrm>
                <a:off x="1430438" y="344884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50" name="Oval 449"/>
              <p:cNvSpPr/>
              <p:nvPr/>
            </p:nvSpPr>
            <p:spPr>
              <a:xfrm>
                <a:off x="2380601" y="3571498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51" name="Oval 450"/>
              <p:cNvSpPr/>
              <p:nvPr/>
            </p:nvSpPr>
            <p:spPr>
              <a:xfrm>
                <a:off x="2380601" y="2736303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52" name="Oval 451"/>
              <p:cNvSpPr/>
              <p:nvPr/>
            </p:nvSpPr>
            <p:spPr>
              <a:xfrm>
                <a:off x="1582838" y="3846555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grpSp>
          <p:nvGrpSpPr>
            <p:cNvPr id="124" name="Group 123"/>
            <p:cNvGrpSpPr/>
            <p:nvPr/>
          </p:nvGrpSpPr>
          <p:grpSpPr>
            <a:xfrm>
              <a:off x="3123149" y="2796807"/>
              <a:ext cx="358482" cy="461769"/>
              <a:chOff x="346349" y="1847078"/>
              <a:chExt cx="2828525" cy="4040484"/>
            </a:xfrm>
          </p:grpSpPr>
          <p:sp>
            <p:nvSpPr>
              <p:cNvPr id="429" name="Can 428"/>
              <p:cNvSpPr/>
              <p:nvPr/>
            </p:nvSpPr>
            <p:spPr>
              <a:xfrm>
                <a:off x="1587439" y="4300229"/>
                <a:ext cx="404074" cy="1587333"/>
              </a:xfrm>
              <a:prstGeom prst="can">
                <a:avLst/>
              </a:prstGeom>
              <a:gradFill flip="none" rotWithShape="1">
                <a:gsLst>
                  <a:gs pos="0">
                    <a:srgbClr val="804000"/>
                  </a:gs>
                  <a:gs pos="100000">
                    <a:srgbClr val="4F28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30" name="Oval 429"/>
              <p:cNvSpPr/>
              <p:nvPr/>
            </p:nvSpPr>
            <p:spPr>
              <a:xfrm>
                <a:off x="346349" y="1847078"/>
                <a:ext cx="2828525" cy="27417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00510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31" name="Oval 430"/>
              <p:cNvSpPr/>
              <p:nvPr/>
            </p:nvSpPr>
            <p:spPr>
              <a:xfrm>
                <a:off x="704831" y="369415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32" name="Oval 431"/>
              <p:cNvSpPr/>
              <p:nvPr/>
            </p:nvSpPr>
            <p:spPr>
              <a:xfrm>
                <a:off x="789118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33" name="Oval 432"/>
              <p:cNvSpPr/>
              <p:nvPr/>
            </p:nvSpPr>
            <p:spPr>
              <a:xfrm>
                <a:off x="1296514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34" name="Oval 433"/>
              <p:cNvSpPr/>
              <p:nvPr/>
            </p:nvSpPr>
            <p:spPr>
              <a:xfrm>
                <a:off x="776988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35" name="Oval 434"/>
              <p:cNvSpPr/>
              <p:nvPr/>
            </p:nvSpPr>
            <p:spPr>
              <a:xfrm>
                <a:off x="1991513" y="234668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36" name="Oval 435"/>
              <p:cNvSpPr/>
              <p:nvPr/>
            </p:nvSpPr>
            <p:spPr>
              <a:xfrm>
                <a:off x="1851244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37" name="Oval 436"/>
              <p:cNvSpPr/>
              <p:nvPr/>
            </p:nvSpPr>
            <p:spPr>
              <a:xfrm>
                <a:off x="1430438" y="344884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38" name="Oval 437"/>
              <p:cNvSpPr/>
              <p:nvPr/>
            </p:nvSpPr>
            <p:spPr>
              <a:xfrm>
                <a:off x="2380601" y="3571498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39" name="Oval 438"/>
              <p:cNvSpPr/>
              <p:nvPr/>
            </p:nvSpPr>
            <p:spPr>
              <a:xfrm>
                <a:off x="2380601" y="2736303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40" name="Oval 439"/>
              <p:cNvSpPr/>
              <p:nvPr/>
            </p:nvSpPr>
            <p:spPr>
              <a:xfrm>
                <a:off x="1582838" y="3846555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grpSp>
          <p:nvGrpSpPr>
            <p:cNvPr id="125" name="Group 124"/>
            <p:cNvGrpSpPr/>
            <p:nvPr/>
          </p:nvGrpSpPr>
          <p:grpSpPr>
            <a:xfrm>
              <a:off x="3333273" y="2848197"/>
              <a:ext cx="358482" cy="461769"/>
              <a:chOff x="346349" y="1847078"/>
              <a:chExt cx="2828525" cy="4040484"/>
            </a:xfrm>
          </p:grpSpPr>
          <p:sp>
            <p:nvSpPr>
              <p:cNvPr id="417" name="Can 416"/>
              <p:cNvSpPr/>
              <p:nvPr/>
            </p:nvSpPr>
            <p:spPr>
              <a:xfrm>
                <a:off x="1587439" y="4300229"/>
                <a:ext cx="404074" cy="1587333"/>
              </a:xfrm>
              <a:prstGeom prst="can">
                <a:avLst/>
              </a:prstGeom>
              <a:gradFill flip="none" rotWithShape="1">
                <a:gsLst>
                  <a:gs pos="0">
                    <a:srgbClr val="804000"/>
                  </a:gs>
                  <a:gs pos="100000">
                    <a:srgbClr val="4F28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18" name="Oval 417"/>
              <p:cNvSpPr/>
              <p:nvPr/>
            </p:nvSpPr>
            <p:spPr>
              <a:xfrm>
                <a:off x="346349" y="1847078"/>
                <a:ext cx="2828525" cy="27417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00510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19" name="Oval 418"/>
              <p:cNvSpPr/>
              <p:nvPr/>
            </p:nvSpPr>
            <p:spPr>
              <a:xfrm>
                <a:off x="704831" y="369415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20" name="Oval 419"/>
              <p:cNvSpPr/>
              <p:nvPr/>
            </p:nvSpPr>
            <p:spPr>
              <a:xfrm>
                <a:off x="789118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21" name="Oval 420"/>
              <p:cNvSpPr/>
              <p:nvPr/>
            </p:nvSpPr>
            <p:spPr>
              <a:xfrm>
                <a:off x="1296514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22" name="Oval 421"/>
              <p:cNvSpPr/>
              <p:nvPr/>
            </p:nvSpPr>
            <p:spPr>
              <a:xfrm>
                <a:off x="776988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23" name="Oval 422"/>
              <p:cNvSpPr/>
              <p:nvPr/>
            </p:nvSpPr>
            <p:spPr>
              <a:xfrm>
                <a:off x="1991513" y="234668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24" name="Oval 423"/>
              <p:cNvSpPr/>
              <p:nvPr/>
            </p:nvSpPr>
            <p:spPr>
              <a:xfrm>
                <a:off x="1851244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25" name="Oval 424"/>
              <p:cNvSpPr/>
              <p:nvPr/>
            </p:nvSpPr>
            <p:spPr>
              <a:xfrm>
                <a:off x="1430438" y="344884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26" name="Oval 425"/>
              <p:cNvSpPr/>
              <p:nvPr/>
            </p:nvSpPr>
            <p:spPr>
              <a:xfrm>
                <a:off x="2380601" y="3571498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27" name="Oval 426"/>
              <p:cNvSpPr/>
              <p:nvPr/>
            </p:nvSpPr>
            <p:spPr>
              <a:xfrm>
                <a:off x="2380601" y="2736303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28" name="Oval 427"/>
              <p:cNvSpPr/>
              <p:nvPr/>
            </p:nvSpPr>
            <p:spPr>
              <a:xfrm>
                <a:off x="1582838" y="3846555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grpSp>
          <p:nvGrpSpPr>
            <p:cNvPr id="126" name="Group 125"/>
            <p:cNvGrpSpPr/>
            <p:nvPr/>
          </p:nvGrpSpPr>
          <p:grpSpPr>
            <a:xfrm>
              <a:off x="3543397" y="2899587"/>
              <a:ext cx="358482" cy="461769"/>
              <a:chOff x="346349" y="1847078"/>
              <a:chExt cx="2828525" cy="4040484"/>
            </a:xfrm>
          </p:grpSpPr>
          <p:sp>
            <p:nvSpPr>
              <p:cNvPr id="405" name="Can 404"/>
              <p:cNvSpPr/>
              <p:nvPr/>
            </p:nvSpPr>
            <p:spPr>
              <a:xfrm>
                <a:off x="1587439" y="4300229"/>
                <a:ext cx="404074" cy="1587333"/>
              </a:xfrm>
              <a:prstGeom prst="can">
                <a:avLst/>
              </a:prstGeom>
              <a:gradFill flip="none" rotWithShape="1">
                <a:gsLst>
                  <a:gs pos="0">
                    <a:srgbClr val="804000"/>
                  </a:gs>
                  <a:gs pos="100000">
                    <a:srgbClr val="4F28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06" name="Oval 405"/>
              <p:cNvSpPr/>
              <p:nvPr/>
            </p:nvSpPr>
            <p:spPr>
              <a:xfrm>
                <a:off x="346349" y="1847078"/>
                <a:ext cx="2828525" cy="27417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00510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07" name="Oval 406"/>
              <p:cNvSpPr/>
              <p:nvPr/>
            </p:nvSpPr>
            <p:spPr>
              <a:xfrm>
                <a:off x="704831" y="369415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08" name="Oval 407"/>
              <p:cNvSpPr/>
              <p:nvPr/>
            </p:nvSpPr>
            <p:spPr>
              <a:xfrm>
                <a:off x="789118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09" name="Oval 408"/>
              <p:cNvSpPr/>
              <p:nvPr/>
            </p:nvSpPr>
            <p:spPr>
              <a:xfrm>
                <a:off x="1296514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10" name="Oval 409"/>
              <p:cNvSpPr/>
              <p:nvPr/>
            </p:nvSpPr>
            <p:spPr>
              <a:xfrm>
                <a:off x="776988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11" name="Oval 410"/>
              <p:cNvSpPr/>
              <p:nvPr/>
            </p:nvSpPr>
            <p:spPr>
              <a:xfrm>
                <a:off x="1991513" y="234668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12" name="Oval 411"/>
              <p:cNvSpPr/>
              <p:nvPr/>
            </p:nvSpPr>
            <p:spPr>
              <a:xfrm>
                <a:off x="1851244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13" name="Oval 412"/>
              <p:cNvSpPr/>
              <p:nvPr/>
            </p:nvSpPr>
            <p:spPr>
              <a:xfrm>
                <a:off x="1430438" y="344884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14" name="Oval 413"/>
              <p:cNvSpPr/>
              <p:nvPr/>
            </p:nvSpPr>
            <p:spPr>
              <a:xfrm>
                <a:off x="2380601" y="3571498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15" name="Oval 414"/>
              <p:cNvSpPr/>
              <p:nvPr/>
            </p:nvSpPr>
            <p:spPr>
              <a:xfrm>
                <a:off x="2380601" y="2736303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16" name="Oval 415"/>
              <p:cNvSpPr/>
              <p:nvPr/>
            </p:nvSpPr>
            <p:spPr>
              <a:xfrm>
                <a:off x="1582838" y="3846555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grpSp>
          <p:nvGrpSpPr>
            <p:cNvPr id="127" name="Group 126"/>
            <p:cNvGrpSpPr/>
            <p:nvPr/>
          </p:nvGrpSpPr>
          <p:grpSpPr>
            <a:xfrm>
              <a:off x="2229952" y="2669141"/>
              <a:ext cx="358482" cy="461769"/>
              <a:chOff x="346349" y="1847078"/>
              <a:chExt cx="2828525" cy="4040484"/>
            </a:xfrm>
          </p:grpSpPr>
          <p:sp>
            <p:nvSpPr>
              <p:cNvPr id="393" name="Can 392"/>
              <p:cNvSpPr/>
              <p:nvPr/>
            </p:nvSpPr>
            <p:spPr>
              <a:xfrm>
                <a:off x="1587439" y="4300229"/>
                <a:ext cx="404074" cy="1587333"/>
              </a:xfrm>
              <a:prstGeom prst="can">
                <a:avLst/>
              </a:prstGeom>
              <a:gradFill flip="none" rotWithShape="1">
                <a:gsLst>
                  <a:gs pos="0">
                    <a:srgbClr val="804000"/>
                  </a:gs>
                  <a:gs pos="100000">
                    <a:srgbClr val="4F28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94" name="Oval 393"/>
              <p:cNvSpPr/>
              <p:nvPr/>
            </p:nvSpPr>
            <p:spPr>
              <a:xfrm>
                <a:off x="346349" y="1847078"/>
                <a:ext cx="2828525" cy="27417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00510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95" name="Oval 394"/>
              <p:cNvSpPr/>
              <p:nvPr/>
            </p:nvSpPr>
            <p:spPr>
              <a:xfrm>
                <a:off x="704831" y="369415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96" name="Oval 395"/>
              <p:cNvSpPr/>
              <p:nvPr/>
            </p:nvSpPr>
            <p:spPr>
              <a:xfrm>
                <a:off x="789118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97" name="Oval 396"/>
              <p:cNvSpPr/>
              <p:nvPr/>
            </p:nvSpPr>
            <p:spPr>
              <a:xfrm>
                <a:off x="1296514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98" name="Oval 397"/>
              <p:cNvSpPr/>
              <p:nvPr/>
            </p:nvSpPr>
            <p:spPr>
              <a:xfrm>
                <a:off x="776988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99" name="Oval 398"/>
              <p:cNvSpPr/>
              <p:nvPr/>
            </p:nvSpPr>
            <p:spPr>
              <a:xfrm>
                <a:off x="1991513" y="234668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00" name="Oval 399"/>
              <p:cNvSpPr/>
              <p:nvPr/>
            </p:nvSpPr>
            <p:spPr>
              <a:xfrm>
                <a:off x="1851244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01" name="Oval 400"/>
              <p:cNvSpPr/>
              <p:nvPr/>
            </p:nvSpPr>
            <p:spPr>
              <a:xfrm>
                <a:off x="1430438" y="344884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02" name="Oval 401"/>
              <p:cNvSpPr/>
              <p:nvPr/>
            </p:nvSpPr>
            <p:spPr>
              <a:xfrm>
                <a:off x="2380601" y="3571498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03" name="Oval 402"/>
              <p:cNvSpPr/>
              <p:nvPr/>
            </p:nvSpPr>
            <p:spPr>
              <a:xfrm>
                <a:off x="2380601" y="2736303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404" name="Oval 403"/>
              <p:cNvSpPr/>
              <p:nvPr/>
            </p:nvSpPr>
            <p:spPr>
              <a:xfrm>
                <a:off x="1582838" y="3846555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grpSp>
          <p:nvGrpSpPr>
            <p:cNvPr id="128" name="Group 127"/>
            <p:cNvGrpSpPr/>
            <p:nvPr/>
          </p:nvGrpSpPr>
          <p:grpSpPr>
            <a:xfrm>
              <a:off x="2440076" y="2734961"/>
              <a:ext cx="358482" cy="461769"/>
              <a:chOff x="346349" y="1847078"/>
              <a:chExt cx="2828525" cy="4040484"/>
            </a:xfrm>
          </p:grpSpPr>
          <p:sp>
            <p:nvSpPr>
              <p:cNvPr id="381" name="Can 380"/>
              <p:cNvSpPr/>
              <p:nvPr/>
            </p:nvSpPr>
            <p:spPr>
              <a:xfrm>
                <a:off x="1587439" y="4300229"/>
                <a:ext cx="404074" cy="1587333"/>
              </a:xfrm>
              <a:prstGeom prst="can">
                <a:avLst/>
              </a:prstGeom>
              <a:gradFill flip="none" rotWithShape="1">
                <a:gsLst>
                  <a:gs pos="0">
                    <a:srgbClr val="804000"/>
                  </a:gs>
                  <a:gs pos="100000">
                    <a:srgbClr val="4F28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82" name="Oval 381"/>
              <p:cNvSpPr/>
              <p:nvPr/>
            </p:nvSpPr>
            <p:spPr>
              <a:xfrm>
                <a:off x="346349" y="1847078"/>
                <a:ext cx="2828525" cy="27417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00510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83" name="Oval 382"/>
              <p:cNvSpPr/>
              <p:nvPr/>
            </p:nvSpPr>
            <p:spPr>
              <a:xfrm>
                <a:off x="704831" y="369415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84" name="Oval 383"/>
              <p:cNvSpPr/>
              <p:nvPr/>
            </p:nvSpPr>
            <p:spPr>
              <a:xfrm>
                <a:off x="789118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85" name="Oval 384"/>
              <p:cNvSpPr/>
              <p:nvPr/>
            </p:nvSpPr>
            <p:spPr>
              <a:xfrm>
                <a:off x="1296514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86" name="Oval 385"/>
              <p:cNvSpPr/>
              <p:nvPr/>
            </p:nvSpPr>
            <p:spPr>
              <a:xfrm>
                <a:off x="776988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87" name="Oval 386"/>
              <p:cNvSpPr/>
              <p:nvPr/>
            </p:nvSpPr>
            <p:spPr>
              <a:xfrm>
                <a:off x="1991513" y="234668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88" name="Oval 387"/>
              <p:cNvSpPr/>
              <p:nvPr/>
            </p:nvSpPr>
            <p:spPr>
              <a:xfrm>
                <a:off x="1851244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89" name="Oval 388"/>
              <p:cNvSpPr/>
              <p:nvPr/>
            </p:nvSpPr>
            <p:spPr>
              <a:xfrm>
                <a:off x="1430438" y="344884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90" name="Oval 389"/>
              <p:cNvSpPr/>
              <p:nvPr/>
            </p:nvSpPr>
            <p:spPr>
              <a:xfrm>
                <a:off x="2380601" y="3571498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91" name="Oval 390"/>
              <p:cNvSpPr/>
              <p:nvPr/>
            </p:nvSpPr>
            <p:spPr>
              <a:xfrm>
                <a:off x="2380601" y="2736303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92" name="Oval 391"/>
              <p:cNvSpPr/>
              <p:nvPr/>
            </p:nvSpPr>
            <p:spPr>
              <a:xfrm>
                <a:off x="1582838" y="3846555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grpSp>
          <p:nvGrpSpPr>
            <p:cNvPr id="129" name="Group 128"/>
            <p:cNvGrpSpPr/>
            <p:nvPr/>
          </p:nvGrpSpPr>
          <p:grpSpPr>
            <a:xfrm>
              <a:off x="2650200" y="2800781"/>
              <a:ext cx="358482" cy="461769"/>
              <a:chOff x="346349" y="1847078"/>
              <a:chExt cx="2828525" cy="4040484"/>
            </a:xfrm>
          </p:grpSpPr>
          <p:sp>
            <p:nvSpPr>
              <p:cNvPr id="369" name="Can 368"/>
              <p:cNvSpPr/>
              <p:nvPr/>
            </p:nvSpPr>
            <p:spPr>
              <a:xfrm>
                <a:off x="1587439" y="4300229"/>
                <a:ext cx="404074" cy="1587333"/>
              </a:xfrm>
              <a:prstGeom prst="can">
                <a:avLst/>
              </a:prstGeom>
              <a:gradFill flip="none" rotWithShape="1">
                <a:gsLst>
                  <a:gs pos="0">
                    <a:srgbClr val="804000"/>
                  </a:gs>
                  <a:gs pos="100000">
                    <a:srgbClr val="4F28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70" name="Oval 369"/>
              <p:cNvSpPr/>
              <p:nvPr/>
            </p:nvSpPr>
            <p:spPr>
              <a:xfrm>
                <a:off x="346349" y="1847078"/>
                <a:ext cx="2828525" cy="27417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00510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71" name="Oval 370"/>
              <p:cNvSpPr/>
              <p:nvPr/>
            </p:nvSpPr>
            <p:spPr>
              <a:xfrm>
                <a:off x="704831" y="369415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72" name="Oval 371"/>
              <p:cNvSpPr/>
              <p:nvPr/>
            </p:nvSpPr>
            <p:spPr>
              <a:xfrm>
                <a:off x="789118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73" name="Oval 372"/>
              <p:cNvSpPr/>
              <p:nvPr/>
            </p:nvSpPr>
            <p:spPr>
              <a:xfrm>
                <a:off x="1296514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74" name="Oval 373"/>
              <p:cNvSpPr/>
              <p:nvPr/>
            </p:nvSpPr>
            <p:spPr>
              <a:xfrm>
                <a:off x="776988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75" name="Oval 374"/>
              <p:cNvSpPr/>
              <p:nvPr/>
            </p:nvSpPr>
            <p:spPr>
              <a:xfrm>
                <a:off x="1991513" y="234668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76" name="Oval 375"/>
              <p:cNvSpPr/>
              <p:nvPr/>
            </p:nvSpPr>
            <p:spPr>
              <a:xfrm>
                <a:off x="1851244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77" name="Oval 376"/>
              <p:cNvSpPr/>
              <p:nvPr/>
            </p:nvSpPr>
            <p:spPr>
              <a:xfrm>
                <a:off x="1430438" y="344884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78" name="Oval 377"/>
              <p:cNvSpPr/>
              <p:nvPr/>
            </p:nvSpPr>
            <p:spPr>
              <a:xfrm>
                <a:off x="2380601" y="3571498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79" name="Oval 378"/>
              <p:cNvSpPr/>
              <p:nvPr/>
            </p:nvSpPr>
            <p:spPr>
              <a:xfrm>
                <a:off x="2380601" y="2736303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80" name="Oval 379"/>
              <p:cNvSpPr/>
              <p:nvPr/>
            </p:nvSpPr>
            <p:spPr>
              <a:xfrm>
                <a:off x="1582838" y="3846555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grpSp>
          <p:nvGrpSpPr>
            <p:cNvPr id="130" name="Group 129"/>
            <p:cNvGrpSpPr/>
            <p:nvPr/>
          </p:nvGrpSpPr>
          <p:grpSpPr>
            <a:xfrm>
              <a:off x="2860324" y="2852171"/>
              <a:ext cx="358482" cy="461769"/>
              <a:chOff x="346349" y="1847078"/>
              <a:chExt cx="2828525" cy="4040484"/>
            </a:xfrm>
          </p:grpSpPr>
          <p:sp>
            <p:nvSpPr>
              <p:cNvPr id="357" name="Can 356"/>
              <p:cNvSpPr/>
              <p:nvPr/>
            </p:nvSpPr>
            <p:spPr>
              <a:xfrm>
                <a:off x="1587439" y="4300229"/>
                <a:ext cx="404074" cy="1587333"/>
              </a:xfrm>
              <a:prstGeom prst="can">
                <a:avLst/>
              </a:prstGeom>
              <a:gradFill flip="none" rotWithShape="1">
                <a:gsLst>
                  <a:gs pos="0">
                    <a:srgbClr val="804000"/>
                  </a:gs>
                  <a:gs pos="100000">
                    <a:srgbClr val="4F28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58" name="Oval 357"/>
              <p:cNvSpPr/>
              <p:nvPr/>
            </p:nvSpPr>
            <p:spPr>
              <a:xfrm>
                <a:off x="346349" y="1847078"/>
                <a:ext cx="2828525" cy="27417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00510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59" name="Oval 358"/>
              <p:cNvSpPr/>
              <p:nvPr/>
            </p:nvSpPr>
            <p:spPr>
              <a:xfrm>
                <a:off x="704831" y="369415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60" name="Oval 359"/>
              <p:cNvSpPr/>
              <p:nvPr/>
            </p:nvSpPr>
            <p:spPr>
              <a:xfrm>
                <a:off x="789118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61" name="Oval 360"/>
              <p:cNvSpPr/>
              <p:nvPr/>
            </p:nvSpPr>
            <p:spPr>
              <a:xfrm>
                <a:off x="1296514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62" name="Oval 361"/>
              <p:cNvSpPr/>
              <p:nvPr/>
            </p:nvSpPr>
            <p:spPr>
              <a:xfrm>
                <a:off x="776988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63" name="Oval 362"/>
              <p:cNvSpPr/>
              <p:nvPr/>
            </p:nvSpPr>
            <p:spPr>
              <a:xfrm>
                <a:off x="1991513" y="234668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64" name="Oval 363"/>
              <p:cNvSpPr/>
              <p:nvPr/>
            </p:nvSpPr>
            <p:spPr>
              <a:xfrm>
                <a:off x="1851244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65" name="Oval 364"/>
              <p:cNvSpPr/>
              <p:nvPr/>
            </p:nvSpPr>
            <p:spPr>
              <a:xfrm>
                <a:off x="1430438" y="344884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66" name="Oval 365"/>
              <p:cNvSpPr/>
              <p:nvPr/>
            </p:nvSpPr>
            <p:spPr>
              <a:xfrm>
                <a:off x="2380601" y="3571498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67" name="Oval 366"/>
              <p:cNvSpPr/>
              <p:nvPr/>
            </p:nvSpPr>
            <p:spPr>
              <a:xfrm>
                <a:off x="2380601" y="2736303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68" name="Oval 367"/>
              <p:cNvSpPr/>
              <p:nvPr/>
            </p:nvSpPr>
            <p:spPr>
              <a:xfrm>
                <a:off x="1582838" y="3846555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grpSp>
          <p:nvGrpSpPr>
            <p:cNvPr id="131" name="Group 130"/>
            <p:cNvGrpSpPr/>
            <p:nvPr/>
          </p:nvGrpSpPr>
          <p:grpSpPr>
            <a:xfrm>
              <a:off x="3070448" y="2903561"/>
              <a:ext cx="358482" cy="461769"/>
              <a:chOff x="346349" y="1847078"/>
              <a:chExt cx="2828525" cy="4040484"/>
            </a:xfrm>
          </p:grpSpPr>
          <p:sp>
            <p:nvSpPr>
              <p:cNvPr id="345" name="Can 344"/>
              <p:cNvSpPr/>
              <p:nvPr/>
            </p:nvSpPr>
            <p:spPr>
              <a:xfrm>
                <a:off x="1587439" y="4300229"/>
                <a:ext cx="404074" cy="1587333"/>
              </a:xfrm>
              <a:prstGeom prst="can">
                <a:avLst/>
              </a:prstGeom>
              <a:gradFill flip="none" rotWithShape="1">
                <a:gsLst>
                  <a:gs pos="0">
                    <a:srgbClr val="804000"/>
                  </a:gs>
                  <a:gs pos="100000">
                    <a:srgbClr val="4F28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46" name="Oval 345"/>
              <p:cNvSpPr/>
              <p:nvPr/>
            </p:nvSpPr>
            <p:spPr>
              <a:xfrm>
                <a:off x="346349" y="1847078"/>
                <a:ext cx="2828525" cy="27417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00510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704831" y="369415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48" name="Oval 347"/>
              <p:cNvSpPr/>
              <p:nvPr/>
            </p:nvSpPr>
            <p:spPr>
              <a:xfrm>
                <a:off x="789118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49" name="Oval 348"/>
              <p:cNvSpPr/>
              <p:nvPr/>
            </p:nvSpPr>
            <p:spPr>
              <a:xfrm>
                <a:off x="1296514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50" name="Oval 349"/>
              <p:cNvSpPr/>
              <p:nvPr/>
            </p:nvSpPr>
            <p:spPr>
              <a:xfrm>
                <a:off x="776988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51" name="Oval 350"/>
              <p:cNvSpPr/>
              <p:nvPr/>
            </p:nvSpPr>
            <p:spPr>
              <a:xfrm>
                <a:off x="1991513" y="234668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52" name="Oval 351"/>
              <p:cNvSpPr/>
              <p:nvPr/>
            </p:nvSpPr>
            <p:spPr>
              <a:xfrm>
                <a:off x="1851244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53" name="Oval 352"/>
              <p:cNvSpPr/>
              <p:nvPr/>
            </p:nvSpPr>
            <p:spPr>
              <a:xfrm>
                <a:off x="1430438" y="344884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54" name="Oval 353"/>
              <p:cNvSpPr/>
              <p:nvPr/>
            </p:nvSpPr>
            <p:spPr>
              <a:xfrm>
                <a:off x="2380601" y="3571498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55" name="Oval 354"/>
              <p:cNvSpPr/>
              <p:nvPr/>
            </p:nvSpPr>
            <p:spPr>
              <a:xfrm>
                <a:off x="2380601" y="2736303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56" name="Oval 355"/>
              <p:cNvSpPr/>
              <p:nvPr/>
            </p:nvSpPr>
            <p:spPr>
              <a:xfrm>
                <a:off x="1582838" y="3846555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grpSp>
          <p:nvGrpSpPr>
            <p:cNvPr id="132" name="Group 131"/>
            <p:cNvGrpSpPr/>
            <p:nvPr/>
          </p:nvGrpSpPr>
          <p:grpSpPr>
            <a:xfrm>
              <a:off x="3280572" y="2954951"/>
              <a:ext cx="358482" cy="461769"/>
              <a:chOff x="346349" y="1847078"/>
              <a:chExt cx="2828525" cy="4040484"/>
            </a:xfrm>
          </p:grpSpPr>
          <p:sp>
            <p:nvSpPr>
              <p:cNvPr id="333" name="Can 332"/>
              <p:cNvSpPr/>
              <p:nvPr/>
            </p:nvSpPr>
            <p:spPr>
              <a:xfrm>
                <a:off x="1587439" y="4300229"/>
                <a:ext cx="404074" cy="1587333"/>
              </a:xfrm>
              <a:prstGeom prst="can">
                <a:avLst/>
              </a:prstGeom>
              <a:gradFill flip="none" rotWithShape="1">
                <a:gsLst>
                  <a:gs pos="0">
                    <a:srgbClr val="804000"/>
                  </a:gs>
                  <a:gs pos="100000">
                    <a:srgbClr val="4F28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34" name="Oval 333"/>
              <p:cNvSpPr/>
              <p:nvPr/>
            </p:nvSpPr>
            <p:spPr>
              <a:xfrm>
                <a:off x="346349" y="1847078"/>
                <a:ext cx="2828525" cy="27417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00510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704831" y="369415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36" name="Oval 335"/>
              <p:cNvSpPr/>
              <p:nvPr/>
            </p:nvSpPr>
            <p:spPr>
              <a:xfrm>
                <a:off x="789118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37" name="Oval 336"/>
              <p:cNvSpPr/>
              <p:nvPr/>
            </p:nvSpPr>
            <p:spPr>
              <a:xfrm>
                <a:off x="1296514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38" name="Oval 337"/>
              <p:cNvSpPr/>
              <p:nvPr/>
            </p:nvSpPr>
            <p:spPr>
              <a:xfrm>
                <a:off x="776988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39" name="Oval 338"/>
              <p:cNvSpPr/>
              <p:nvPr/>
            </p:nvSpPr>
            <p:spPr>
              <a:xfrm>
                <a:off x="1991513" y="234668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40" name="Oval 339"/>
              <p:cNvSpPr/>
              <p:nvPr/>
            </p:nvSpPr>
            <p:spPr>
              <a:xfrm>
                <a:off x="1851244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41" name="Oval 340"/>
              <p:cNvSpPr/>
              <p:nvPr/>
            </p:nvSpPr>
            <p:spPr>
              <a:xfrm>
                <a:off x="1430438" y="344884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42" name="Oval 341"/>
              <p:cNvSpPr/>
              <p:nvPr/>
            </p:nvSpPr>
            <p:spPr>
              <a:xfrm>
                <a:off x="2380601" y="3571498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43" name="Oval 342"/>
              <p:cNvSpPr/>
              <p:nvPr/>
            </p:nvSpPr>
            <p:spPr>
              <a:xfrm>
                <a:off x="2380601" y="2736303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44" name="Oval 343"/>
              <p:cNvSpPr/>
              <p:nvPr/>
            </p:nvSpPr>
            <p:spPr>
              <a:xfrm>
                <a:off x="1582838" y="3846555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grpSp>
          <p:nvGrpSpPr>
            <p:cNvPr id="133" name="Group 132"/>
            <p:cNvGrpSpPr/>
            <p:nvPr/>
          </p:nvGrpSpPr>
          <p:grpSpPr>
            <a:xfrm>
              <a:off x="1967127" y="2724505"/>
              <a:ext cx="358482" cy="461769"/>
              <a:chOff x="346349" y="1847078"/>
              <a:chExt cx="2828525" cy="4040484"/>
            </a:xfrm>
          </p:grpSpPr>
          <p:sp>
            <p:nvSpPr>
              <p:cNvPr id="321" name="Can 320"/>
              <p:cNvSpPr/>
              <p:nvPr/>
            </p:nvSpPr>
            <p:spPr>
              <a:xfrm>
                <a:off x="1587439" y="4300229"/>
                <a:ext cx="404074" cy="1587333"/>
              </a:xfrm>
              <a:prstGeom prst="can">
                <a:avLst/>
              </a:prstGeom>
              <a:gradFill flip="none" rotWithShape="1">
                <a:gsLst>
                  <a:gs pos="0">
                    <a:srgbClr val="804000"/>
                  </a:gs>
                  <a:gs pos="100000">
                    <a:srgbClr val="4F28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22" name="Oval 321"/>
              <p:cNvSpPr/>
              <p:nvPr/>
            </p:nvSpPr>
            <p:spPr>
              <a:xfrm>
                <a:off x="346349" y="1847078"/>
                <a:ext cx="2828525" cy="27417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00510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23" name="Oval 322"/>
              <p:cNvSpPr/>
              <p:nvPr/>
            </p:nvSpPr>
            <p:spPr>
              <a:xfrm>
                <a:off x="704831" y="369415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24" name="Oval 323"/>
              <p:cNvSpPr/>
              <p:nvPr/>
            </p:nvSpPr>
            <p:spPr>
              <a:xfrm>
                <a:off x="789118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25" name="Oval 324"/>
              <p:cNvSpPr/>
              <p:nvPr/>
            </p:nvSpPr>
            <p:spPr>
              <a:xfrm>
                <a:off x="1296514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26" name="Oval 325"/>
              <p:cNvSpPr/>
              <p:nvPr/>
            </p:nvSpPr>
            <p:spPr>
              <a:xfrm>
                <a:off x="776988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27" name="Oval 326"/>
              <p:cNvSpPr/>
              <p:nvPr/>
            </p:nvSpPr>
            <p:spPr>
              <a:xfrm>
                <a:off x="1991513" y="234668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28" name="Oval 327"/>
              <p:cNvSpPr/>
              <p:nvPr/>
            </p:nvSpPr>
            <p:spPr>
              <a:xfrm>
                <a:off x="1851244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29" name="Oval 328"/>
              <p:cNvSpPr/>
              <p:nvPr/>
            </p:nvSpPr>
            <p:spPr>
              <a:xfrm>
                <a:off x="1430438" y="344884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30" name="Oval 329"/>
              <p:cNvSpPr/>
              <p:nvPr/>
            </p:nvSpPr>
            <p:spPr>
              <a:xfrm>
                <a:off x="2380601" y="3571498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31" name="Oval 330"/>
              <p:cNvSpPr/>
              <p:nvPr/>
            </p:nvSpPr>
            <p:spPr>
              <a:xfrm>
                <a:off x="2380601" y="2736303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32" name="Oval 331"/>
              <p:cNvSpPr/>
              <p:nvPr/>
            </p:nvSpPr>
            <p:spPr>
              <a:xfrm>
                <a:off x="1582838" y="3846555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grpSp>
          <p:nvGrpSpPr>
            <p:cNvPr id="134" name="Group 133"/>
            <p:cNvGrpSpPr/>
            <p:nvPr/>
          </p:nvGrpSpPr>
          <p:grpSpPr>
            <a:xfrm>
              <a:off x="2177251" y="2790325"/>
              <a:ext cx="358482" cy="461769"/>
              <a:chOff x="346349" y="1847078"/>
              <a:chExt cx="2828525" cy="4040484"/>
            </a:xfrm>
          </p:grpSpPr>
          <p:sp>
            <p:nvSpPr>
              <p:cNvPr id="309" name="Can 308"/>
              <p:cNvSpPr/>
              <p:nvPr/>
            </p:nvSpPr>
            <p:spPr>
              <a:xfrm>
                <a:off x="1587439" y="4300229"/>
                <a:ext cx="404074" cy="1587333"/>
              </a:xfrm>
              <a:prstGeom prst="can">
                <a:avLst/>
              </a:prstGeom>
              <a:gradFill flip="none" rotWithShape="1">
                <a:gsLst>
                  <a:gs pos="0">
                    <a:srgbClr val="804000"/>
                  </a:gs>
                  <a:gs pos="100000">
                    <a:srgbClr val="4F28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10" name="Oval 309"/>
              <p:cNvSpPr/>
              <p:nvPr/>
            </p:nvSpPr>
            <p:spPr>
              <a:xfrm>
                <a:off x="346349" y="1847078"/>
                <a:ext cx="2828525" cy="27417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00510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704831" y="369415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789118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13" name="Oval 312"/>
              <p:cNvSpPr/>
              <p:nvPr/>
            </p:nvSpPr>
            <p:spPr>
              <a:xfrm>
                <a:off x="1296514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14" name="Oval 313"/>
              <p:cNvSpPr/>
              <p:nvPr/>
            </p:nvSpPr>
            <p:spPr>
              <a:xfrm>
                <a:off x="776988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1991513" y="234668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16" name="Oval 315"/>
              <p:cNvSpPr/>
              <p:nvPr/>
            </p:nvSpPr>
            <p:spPr>
              <a:xfrm>
                <a:off x="1851244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1430438" y="344884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18" name="Oval 317"/>
              <p:cNvSpPr/>
              <p:nvPr/>
            </p:nvSpPr>
            <p:spPr>
              <a:xfrm>
                <a:off x="2380601" y="3571498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19" name="Oval 318"/>
              <p:cNvSpPr/>
              <p:nvPr/>
            </p:nvSpPr>
            <p:spPr>
              <a:xfrm>
                <a:off x="2380601" y="2736303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1582838" y="3846555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grpSp>
          <p:nvGrpSpPr>
            <p:cNvPr id="135" name="Group 134"/>
            <p:cNvGrpSpPr/>
            <p:nvPr/>
          </p:nvGrpSpPr>
          <p:grpSpPr>
            <a:xfrm>
              <a:off x="2387375" y="2856145"/>
              <a:ext cx="358482" cy="461769"/>
              <a:chOff x="346349" y="1847078"/>
              <a:chExt cx="2828525" cy="4040484"/>
            </a:xfrm>
          </p:grpSpPr>
          <p:sp>
            <p:nvSpPr>
              <p:cNvPr id="297" name="Can 296"/>
              <p:cNvSpPr/>
              <p:nvPr/>
            </p:nvSpPr>
            <p:spPr>
              <a:xfrm>
                <a:off x="1587439" y="4300229"/>
                <a:ext cx="404074" cy="1587333"/>
              </a:xfrm>
              <a:prstGeom prst="can">
                <a:avLst/>
              </a:prstGeom>
              <a:gradFill flip="none" rotWithShape="1">
                <a:gsLst>
                  <a:gs pos="0">
                    <a:srgbClr val="804000"/>
                  </a:gs>
                  <a:gs pos="100000">
                    <a:srgbClr val="4F28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346349" y="1847078"/>
                <a:ext cx="2828525" cy="27417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00510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704831" y="369415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00" name="Oval 299"/>
              <p:cNvSpPr/>
              <p:nvPr/>
            </p:nvSpPr>
            <p:spPr>
              <a:xfrm>
                <a:off x="789118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1296514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02" name="Oval 301"/>
              <p:cNvSpPr/>
              <p:nvPr/>
            </p:nvSpPr>
            <p:spPr>
              <a:xfrm>
                <a:off x="776988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1991513" y="234668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04" name="Oval 303"/>
              <p:cNvSpPr/>
              <p:nvPr/>
            </p:nvSpPr>
            <p:spPr>
              <a:xfrm>
                <a:off x="1851244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1430438" y="344884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06" name="Oval 305"/>
              <p:cNvSpPr/>
              <p:nvPr/>
            </p:nvSpPr>
            <p:spPr>
              <a:xfrm>
                <a:off x="2380601" y="3571498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2380601" y="2736303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1582838" y="3846555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grpSp>
          <p:nvGrpSpPr>
            <p:cNvPr id="136" name="Group 135"/>
            <p:cNvGrpSpPr/>
            <p:nvPr/>
          </p:nvGrpSpPr>
          <p:grpSpPr>
            <a:xfrm>
              <a:off x="2597499" y="2907535"/>
              <a:ext cx="358482" cy="461769"/>
              <a:chOff x="346349" y="1847078"/>
              <a:chExt cx="2828525" cy="4040484"/>
            </a:xfrm>
          </p:grpSpPr>
          <p:sp>
            <p:nvSpPr>
              <p:cNvPr id="285" name="Can 284"/>
              <p:cNvSpPr/>
              <p:nvPr/>
            </p:nvSpPr>
            <p:spPr>
              <a:xfrm>
                <a:off x="1587439" y="4300229"/>
                <a:ext cx="404074" cy="1587333"/>
              </a:xfrm>
              <a:prstGeom prst="can">
                <a:avLst/>
              </a:prstGeom>
              <a:gradFill flip="none" rotWithShape="1">
                <a:gsLst>
                  <a:gs pos="0">
                    <a:srgbClr val="804000"/>
                  </a:gs>
                  <a:gs pos="100000">
                    <a:srgbClr val="4F28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86" name="Oval 285"/>
              <p:cNvSpPr/>
              <p:nvPr/>
            </p:nvSpPr>
            <p:spPr>
              <a:xfrm>
                <a:off x="346349" y="1847078"/>
                <a:ext cx="2828525" cy="27417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00510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87" name="Oval 286"/>
              <p:cNvSpPr/>
              <p:nvPr/>
            </p:nvSpPr>
            <p:spPr>
              <a:xfrm>
                <a:off x="704831" y="369415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88" name="Oval 287"/>
              <p:cNvSpPr/>
              <p:nvPr/>
            </p:nvSpPr>
            <p:spPr>
              <a:xfrm>
                <a:off x="789118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1296514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776988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91" name="Oval 290"/>
              <p:cNvSpPr/>
              <p:nvPr/>
            </p:nvSpPr>
            <p:spPr>
              <a:xfrm>
                <a:off x="1991513" y="234668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92" name="Oval 291"/>
              <p:cNvSpPr/>
              <p:nvPr/>
            </p:nvSpPr>
            <p:spPr>
              <a:xfrm>
                <a:off x="1851244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1430438" y="344884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2380601" y="3571498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2380601" y="2736303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1582838" y="3846555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grpSp>
          <p:nvGrpSpPr>
            <p:cNvPr id="137" name="Group 136"/>
            <p:cNvGrpSpPr/>
            <p:nvPr/>
          </p:nvGrpSpPr>
          <p:grpSpPr>
            <a:xfrm>
              <a:off x="2807623" y="2958925"/>
              <a:ext cx="358482" cy="461769"/>
              <a:chOff x="346349" y="1847078"/>
              <a:chExt cx="2828525" cy="4040484"/>
            </a:xfrm>
          </p:grpSpPr>
          <p:sp>
            <p:nvSpPr>
              <p:cNvPr id="273" name="Can 272"/>
              <p:cNvSpPr/>
              <p:nvPr/>
            </p:nvSpPr>
            <p:spPr>
              <a:xfrm>
                <a:off x="1587439" y="4300229"/>
                <a:ext cx="404074" cy="1587333"/>
              </a:xfrm>
              <a:prstGeom prst="can">
                <a:avLst/>
              </a:prstGeom>
              <a:gradFill flip="none" rotWithShape="1">
                <a:gsLst>
                  <a:gs pos="0">
                    <a:srgbClr val="804000"/>
                  </a:gs>
                  <a:gs pos="100000">
                    <a:srgbClr val="4F28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74" name="Oval 273"/>
              <p:cNvSpPr/>
              <p:nvPr/>
            </p:nvSpPr>
            <p:spPr>
              <a:xfrm>
                <a:off x="346349" y="1847078"/>
                <a:ext cx="2828525" cy="27417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00510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75" name="Oval 274"/>
              <p:cNvSpPr/>
              <p:nvPr/>
            </p:nvSpPr>
            <p:spPr>
              <a:xfrm>
                <a:off x="704831" y="369415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789118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77" name="Oval 276"/>
              <p:cNvSpPr/>
              <p:nvPr/>
            </p:nvSpPr>
            <p:spPr>
              <a:xfrm>
                <a:off x="1296514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78" name="Oval 277"/>
              <p:cNvSpPr/>
              <p:nvPr/>
            </p:nvSpPr>
            <p:spPr>
              <a:xfrm>
                <a:off x="776988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79" name="Oval 278"/>
              <p:cNvSpPr/>
              <p:nvPr/>
            </p:nvSpPr>
            <p:spPr>
              <a:xfrm>
                <a:off x="1991513" y="234668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1851244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81" name="Oval 280"/>
              <p:cNvSpPr/>
              <p:nvPr/>
            </p:nvSpPr>
            <p:spPr>
              <a:xfrm>
                <a:off x="1430438" y="344884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82" name="Oval 281"/>
              <p:cNvSpPr/>
              <p:nvPr/>
            </p:nvSpPr>
            <p:spPr>
              <a:xfrm>
                <a:off x="2380601" y="3571498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83" name="Oval 282"/>
              <p:cNvSpPr/>
              <p:nvPr/>
            </p:nvSpPr>
            <p:spPr>
              <a:xfrm>
                <a:off x="2380601" y="2736303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84" name="Oval 283"/>
              <p:cNvSpPr/>
              <p:nvPr/>
            </p:nvSpPr>
            <p:spPr>
              <a:xfrm>
                <a:off x="1582838" y="3846555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grpSp>
          <p:nvGrpSpPr>
            <p:cNvPr id="138" name="Group 137"/>
            <p:cNvGrpSpPr/>
            <p:nvPr/>
          </p:nvGrpSpPr>
          <p:grpSpPr>
            <a:xfrm>
              <a:off x="3017747" y="3010315"/>
              <a:ext cx="358482" cy="461769"/>
              <a:chOff x="346349" y="1847078"/>
              <a:chExt cx="2828525" cy="4040484"/>
            </a:xfrm>
          </p:grpSpPr>
          <p:sp>
            <p:nvSpPr>
              <p:cNvPr id="261" name="Can 260"/>
              <p:cNvSpPr/>
              <p:nvPr/>
            </p:nvSpPr>
            <p:spPr>
              <a:xfrm>
                <a:off x="1587439" y="4300229"/>
                <a:ext cx="404074" cy="1587333"/>
              </a:xfrm>
              <a:prstGeom prst="can">
                <a:avLst/>
              </a:prstGeom>
              <a:gradFill flip="none" rotWithShape="1">
                <a:gsLst>
                  <a:gs pos="0">
                    <a:srgbClr val="804000"/>
                  </a:gs>
                  <a:gs pos="100000">
                    <a:srgbClr val="4F28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62" name="Oval 261"/>
              <p:cNvSpPr/>
              <p:nvPr/>
            </p:nvSpPr>
            <p:spPr>
              <a:xfrm>
                <a:off x="346349" y="1847078"/>
                <a:ext cx="2828525" cy="27417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00510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704831" y="369415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64" name="Oval 263"/>
              <p:cNvSpPr/>
              <p:nvPr/>
            </p:nvSpPr>
            <p:spPr>
              <a:xfrm>
                <a:off x="789118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1296514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776988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67" name="Oval 266"/>
              <p:cNvSpPr/>
              <p:nvPr/>
            </p:nvSpPr>
            <p:spPr>
              <a:xfrm>
                <a:off x="1991513" y="234668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68" name="Oval 267"/>
              <p:cNvSpPr/>
              <p:nvPr/>
            </p:nvSpPr>
            <p:spPr>
              <a:xfrm>
                <a:off x="1851244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69" name="Oval 268"/>
              <p:cNvSpPr/>
              <p:nvPr/>
            </p:nvSpPr>
            <p:spPr>
              <a:xfrm>
                <a:off x="1430438" y="344884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70" name="Oval 269"/>
              <p:cNvSpPr/>
              <p:nvPr/>
            </p:nvSpPr>
            <p:spPr>
              <a:xfrm>
                <a:off x="2380601" y="3571498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71" name="Oval 270"/>
              <p:cNvSpPr/>
              <p:nvPr/>
            </p:nvSpPr>
            <p:spPr>
              <a:xfrm>
                <a:off x="2380601" y="2736303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72" name="Oval 271"/>
              <p:cNvSpPr/>
              <p:nvPr/>
            </p:nvSpPr>
            <p:spPr>
              <a:xfrm>
                <a:off x="1582838" y="3846555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grpSp>
          <p:nvGrpSpPr>
            <p:cNvPr id="139" name="Group 138"/>
            <p:cNvGrpSpPr/>
            <p:nvPr/>
          </p:nvGrpSpPr>
          <p:grpSpPr>
            <a:xfrm>
              <a:off x="1704302" y="2779869"/>
              <a:ext cx="358482" cy="461769"/>
              <a:chOff x="346349" y="1847078"/>
              <a:chExt cx="2828525" cy="4040484"/>
            </a:xfrm>
          </p:grpSpPr>
          <p:sp>
            <p:nvSpPr>
              <p:cNvPr id="249" name="Can 248"/>
              <p:cNvSpPr/>
              <p:nvPr/>
            </p:nvSpPr>
            <p:spPr>
              <a:xfrm>
                <a:off x="1587439" y="4300229"/>
                <a:ext cx="404074" cy="1587333"/>
              </a:xfrm>
              <a:prstGeom prst="can">
                <a:avLst/>
              </a:prstGeom>
              <a:gradFill flip="none" rotWithShape="1">
                <a:gsLst>
                  <a:gs pos="0">
                    <a:srgbClr val="804000"/>
                  </a:gs>
                  <a:gs pos="100000">
                    <a:srgbClr val="4F28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346349" y="1847078"/>
                <a:ext cx="2828525" cy="27417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00510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704831" y="369415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52" name="Oval 251"/>
              <p:cNvSpPr/>
              <p:nvPr/>
            </p:nvSpPr>
            <p:spPr>
              <a:xfrm>
                <a:off x="789118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1296514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776988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55" name="Oval 254"/>
              <p:cNvSpPr/>
              <p:nvPr/>
            </p:nvSpPr>
            <p:spPr>
              <a:xfrm>
                <a:off x="1991513" y="234668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1851244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1430438" y="344884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58" name="Oval 257"/>
              <p:cNvSpPr/>
              <p:nvPr/>
            </p:nvSpPr>
            <p:spPr>
              <a:xfrm>
                <a:off x="2380601" y="3571498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59" name="Oval 258"/>
              <p:cNvSpPr/>
              <p:nvPr/>
            </p:nvSpPr>
            <p:spPr>
              <a:xfrm>
                <a:off x="2380601" y="2736303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60" name="Oval 259"/>
              <p:cNvSpPr/>
              <p:nvPr/>
            </p:nvSpPr>
            <p:spPr>
              <a:xfrm>
                <a:off x="1582838" y="3846555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grpSp>
          <p:nvGrpSpPr>
            <p:cNvPr id="140" name="Group 139"/>
            <p:cNvGrpSpPr/>
            <p:nvPr/>
          </p:nvGrpSpPr>
          <p:grpSpPr>
            <a:xfrm>
              <a:off x="1914426" y="2845689"/>
              <a:ext cx="358482" cy="461769"/>
              <a:chOff x="346349" y="1847078"/>
              <a:chExt cx="2828525" cy="4040484"/>
            </a:xfrm>
          </p:grpSpPr>
          <p:sp>
            <p:nvSpPr>
              <p:cNvPr id="237" name="Can 236"/>
              <p:cNvSpPr/>
              <p:nvPr/>
            </p:nvSpPr>
            <p:spPr>
              <a:xfrm>
                <a:off x="1587439" y="4300229"/>
                <a:ext cx="404074" cy="1587333"/>
              </a:xfrm>
              <a:prstGeom prst="can">
                <a:avLst/>
              </a:prstGeom>
              <a:gradFill flip="none" rotWithShape="1">
                <a:gsLst>
                  <a:gs pos="0">
                    <a:srgbClr val="804000"/>
                  </a:gs>
                  <a:gs pos="100000">
                    <a:srgbClr val="4F28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38" name="Oval 237"/>
              <p:cNvSpPr/>
              <p:nvPr/>
            </p:nvSpPr>
            <p:spPr>
              <a:xfrm>
                <a:off x="346349" y="1847078"/>
                <a:ext cx="2828525" cy="27417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00510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39" name="Oval 238"/>
              <p:cNvSpPr/>
              <p:nvPr/>
            </p:nvSpPr>
            <p:spPr>
              <a:xfrm>
                <a:off x="704831" y="369415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789118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1296514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776988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1991513" y="234668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1851244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1430438" y="344884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46" name="Oval 245"/>
              <p:cNvSpPr/>
              <p:nvPr/>
            </p:nvSpPr>
            <p:spPr>
              <a:xfrm>
                <a:off x="2380601" y="3571498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2380601" y="2736303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1582838" y="3846555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grpSp>
          <p:nvGrpSpPr>
            <p:cNvPr id="141" name="Group 140"/>
            <p:cNvGrpSpPr/>
            <p:nvPr/>
          </p:nvGrpSpPr>
          <p:grpSpPr>
            <a:xfrm>
              <a:off x="2124550" y="2911509"/>
              <a:ext cx="358482" cy="461769"/>
              <a:chOff x="346349" y="1847078"/>
              <a:chExt cx="2828525" cy="4040484"/>
            </a:xfrm>
          </p:grpSpPr>
          <p:sp>
            <p:nvSpPr>
              <p:cNvPr id="225" name="Can 224"/>
              <p:cNvSpPr/>
              <p:nvPr/>
            </p:nvSpPr>
            <p:spPr>
              <a:xfrm>
                <a:off x="1587439" y="4300229"/>
                <a:ext cx="404074" cy="1587333"/>
              </a:xfrm>
              <a:prstGeom prst="can">
                <a:avLst/>
              </a:prstGeom>
              <a:gradFill flip="none" rotWithShape="1">
                <a:gsLst>
                  <a:gs pos="0">
                    <a:srgbClr val="804000"/>
                  </a:gs>
                  <a:gs pos="100000">
                    <a:srgbClr val="4F28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346349" y="1847078"/>
                <a:ext cx="2828525" cy="27417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00510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704831" y="369415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28" name="Oval 227"/>
              <p:cNvSpPr/>
              <p:nvPr/>
            </p:nvSpPr>
            <p:spPr>
              <a:xfrm>
                <a:off x="789118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1296514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776988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1991513" y="234668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1851244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1430438" y="344884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2380601" y="3571498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2380601" y="2736303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1582838" y="3846555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grpSp>
          <p:nvGrpSpPr>
            <p:cNvPr id="142" name="Group 141"/>
            <p:cNvGrpSpPr/>
            <p:nvPr/>
          </p:nvGrpSpPr>
          <p:grpSpPr>
            <a:xfrm>
              <a:off x="2334674" y="2962899"/>
              <a:ext cx="358482" cy="461769"/>
              <a:chOff x="346349" y="1847078"/>
              <a:chExt cx="2828525" cy="4040484"/>
            </a:xfrm>
          </p:grpSpPr>
          <p:sp>
            <p:nvSpPr>
              <p:cNvPr id="213" name="Can 212"/>
              <p:cNvSpPr/>
              <p:nvPr/>
            </p:nvSpPr>
            <p:spPr>
              <a:xfrm>
                <a:off x="1587439" y="4300229"/>
                <a:ext cx="404074" cy="1587333"/>
              </a:xfrm>
              <a:prstGeom prst="can">
                <a:avLst/>
              </a:prstGeom>
              <a:gradFill flip="none" rotWithShape="1">
                <a:gsLst>
                  <a:gs pos="0">
                    <a:srgbClr val="804000"/>
                  </a:gs>
                  <a:gs pos="100000">
                    <a:srgbClr val="4F28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346349" y="1847078"/>
                <a:ext cx="2828525" cy="27417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00510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704831" y="369415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789118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1296514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776988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1991513" y="234668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1851244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1430438" y="344884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2380601" y="3571498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2380601" y="2736303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1582838" y="3846555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grpSp>
          <p:nvGrpSpPr>
            <p:cNvPr id="143" name="Group 142"/>
            <p:cNvGrpSpPr/>
            <p:nvPr/>
          </p:nvGrpSpPr>
          <p:grpSpPr>
            <a:xfrm>
              <a:off x="2544798" y="3014289"/>
              <a:ext cx="358482" cy="461769"/>
              <a:chOff x="346349" y="1847078"/>
              <a:chExt cx="2828525" cy="4040484"/>
            </a:xfrm>
          </p:grpSpPr>
          <p:sp>
            <p:nvSpPr>
              <p:cNvPr id="201" name="Can 200"/>
              <p:cNvSpPr/>
              <p:nvPr/>
            </p:nvSpPr>
            <p:spPr>
              <a:xfrm>
                <a:off x="1587439" y="4300229"/>
                <a:ext cx="404074" cy="1587333"/>
              </a:xfrm>
              <a:prstGeom prst="can">
                <a:avLst/>
              </a:prstGeom>
              <a:gradFill flip="none" rotWithShape="1">
                <a:gsLst>
                  <a:gs pos="0">
                    <a:srgbClr val="804000"/>
                  </a:gs>
                  <a:gs pos="100000">
                    <a:srgbClr val="4F28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346349" y="1847078"/>
                <a:ext cx="2828525" cy="27417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00510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03" name="Oval 202"/>
              <p:cNvSpPr/>
              <p:nvPr/>
            </p:nvSpPr>
            <p:spPr>
              <a:xfrm>
                <a:off x="704831" y="369415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04" name="Oval 203"/>
              <p:cNvSpPr/>
              <p:nvPr/>
            </p:nvSpPr>
            <p:spPr>
              <a:xfrm>
                <a:off x="789118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1296514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776988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07" name="Oval 206"/>
              <p:cNvSpPr/>
              <p:nvPr/>
            </p:nvSpPr>
            <p:spPr>
              <a:xfrm>
                <a:off x="1991513" y="234668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1851244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1430438" y="344884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2380601" y="3571498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2380601" y="2736303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1582838" y="3846555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>
              <a:off x="2754922" y="3065679"/>
              <a:ext cx="358482" cy="461769"/>
              <a:chOff x="346349" y="1847078"/>
              <a:chExt cx="2828525" cy="4040484"/>
            </a:xfrm>
          </p:grpSpPr>
          <p:sp>
            <p:nvSpPr>
              <p:cNvPr id="189" name="Can 188"/>
              <p:cNvSpPr/>
              <p:nvPr/>
            </p:nvSpPr>
            <p:spPr>
              <a:xfrm>
                <a:off x="1587439" y="4300229"/>
                <a:ext cx="404074" cy="1587333"/>
              </a:xfrm>
              <a:prstGeom prst="can">
                <a:avLst/>
              </a:prstGeom>
              <a:gradFill flip="none" rotWithShape="1">
                <a:gsLst>
                  <a:gs pos="0">
                    <a:srgbClr val="804000"/>
                  </a:gs>
                  <a:gs pos="100000">
                    <a:srgbClr val="4F28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346349" y="1847078"/>
                <a:ext cx="2828525" cy="2741757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00510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704831" y="369415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789118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1296514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776988" y="2469344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1991513" y="2346686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1851244" y="308175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1430438" y="3448840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198" name="Oval 197"/>
              <p:cNvSpPr/>
              <p:nvPr/>
            </p:nvSpPr>
            <p:spPr>
              <a:xfrm>
                <a:off x="2380601" y="3571498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199" name="Oval 198"/>
              <p:cNvSpPr/>
              <p:nvPr/>
            </p:nvSpPr>
            <p:spPr>
              <a:xfrm>
                <a:off x="2380601" y="2736303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1582838" y="3846555"/>
                <a:ext cx="280537" cy="2453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A8A902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sp>
          <p:nvSpPr>
            <p:cNvPr id="145" name="Diamond 144"/>
            <p:cNvSpPr/>
            <p:nvPr/>
          </p:nvSpPr>
          <p:spPr>
            <a:xfrm>
              <a:off x="4694809" y="3098073"/>
              <a:ext cx="1987444" cy="566533"/>
            </a:xfrm>
            <a:prstGeom prst="diamond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grpSp>
          <p:nvGrpSpPr>
            <p:cNvPr id="146" name="Group 145"/>
            <p:cNvGrpSpPr/>
            <p:nvPr/>
          </p:nvGrpSpPr>
          <p:grpSpPr>
            <a:xfrm>
              <a:off x="5376865" y="3106381"/>
              <a:ext cx="384176" cy="169861"/>
              <a:chOff x="5137085" y="3743791"/>
              <a:chExt cx="384176" cy="169861"/>
            </a:xfrm>
          </p:grpSpPr>
          <p:sp>
            <p:nvSpPr>
              <p:cNvPr id="187" name="Can 186"/>
              <p:cNvSpPr/>
              <p:nvPr/>
            </p:nvSpPr>
            <p:spPr>
              <a:xfrm>
                <a:off x="5137085" y="3743791"/>
                <a:ext cx="384176" cy="169861"/>
              </a:xfrm>
              <a:prstGeom prst="can">
                <a:avLst>
                  <a:gd name="adj" fmla="val 45561"/>
                </a:avLst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5159661" y="3758170"/>
                <a:ext cx="321813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grpSp>
          <p:nvGrpSpPr>
            <p:cNvPr id="147" name="Group 146"/>
            <p:cNvGrpSpPr/>
            <p:nvPr/>
          </p:nvGrpSpPr>
          <p:grpSpPr>
            <a:xfrm>
              <a:off x="5678901" y="3190983"/>
              <a:ext cx="384176" cy="169861"/>
              <a:chOff x="5137085" y="3743791"/>
              <a:chExt cx="384176" cy="169861"/>
            </a:xfrm>
          </p:grpSpPr>
          <p:sp>
            <p:nvSpPr>
              <p:cNvPr id="185" name="Can 184"/>
              <p:cNvSpPr/>
              <p:nvPr/>
            </p:nvSpPr>
            <p:spPr>
              <a:xfrm>
                <a:off x="5137085" y="3743791"/>
                <a:ext cx="384176" cy="169861"/>
              </a:xfrm>
              <a:prstGeom prst="can">
                <a:avLst>
                  <a:gd name="adj" fmla="val 45561"/>
                </a:avLst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5159661" y="3758170"/>
                <a:ext cx="321813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grpSp>
          <p:nvGrpSpPr>
            <p:cNvPr id="148" name="Group 147"/>
            <p:cNvGrpSpPr/>
            <p:nvPr/>
          </p:nvGrpSpPr>
          <p:grpSpPr>
            <a:xfrm>
              <a:off x="5988366" y="3283982"/>
              <a:ext cx="384176" cy="169861"/>
              <a:chOff x="5137085" y="3743791"/>
              <a:chExt cx="384176" cy="169861"/>
            </a:xfrm>
          </p:grpSpPr>
          <p:sp>
            <p:nvSpPr>
              <p:cNvPr id="183" name="Can 182"/>
              <p:cNvSpPr/>
              <p:nvPr/>
            </p:nvSpPr>
            <p:spPr>
              <a:xfrm>
                <a:off x="5137085" y="3743791"/>
                <a:ext cx="384176" cy="169861"/>
              </a:xfrm>
              <a:prstGeom prst="can">
                <a:avLst>
                  <a:gd name="adj" fmla="val 45561"/>
                </a:avLst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5159661" y="3758170"/>
                <a:ext cx="321813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grpSp>
          <p:nvGrpSpPr>
            <p:cNvPr id="149" name="Group 148"/>
            <p:cNvGrpSpPr/>
            <p:nvPr/>
          </p:nvGrpSpPr>
          <p:grpSpPr>
            <a:xfrm>
              <a:off x="5043207" y="3216904"/>
              <a:ext cx="384176" cy="169861"/>
              <a:chOff x="5137085" y="3743791"/>
              <a:chExt cx="384176" cy="169861"/>
            </a:xfrm>
          </p:grpSpPr>
          <p:sp>
            <p:nvSpPr>
              <p:cNvPr id="181" name="Can 180"/>
              <p:cNvSpPr/>
              <p:nvPr/>
            </p:nvSpPr>
            <p:spPr>
              <a:xfrm>
                <a:off x="5137085" y="3743791"/>
                <a:ext cx="384176" cy="169861"/>
              </a:xfrm>
              <a:prstGeom prst="can">
                <a:avLst>
                  <a:gd name="adj" fmla="val 45561"/>
                </a:avLst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5159661" y="3758170"/>
                <a:ext cx="321813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>
              <a:off x="5345243" y="3301506"/>
              <a:ext cx="384176" cy="169861"/>
              <a:chOff x="5137085" y="3743791"/>
              <a:chExt cx="384176" cy="169861"/>
            </a:xfrm>
          </p:grpSpPr>
          <p:sp>
            <p:nvSpPr>
              <p:cNvPr id="179" name="Can 178"/>
              <p:cNvSpPr/>
              <p:nvPr/>
            </p:nvSpPr>
            <p:spPr>
              <a:xfrm>
                <a:off x="5137085" y="3743791"/>
                <a:ext cx="384176" cy="169861"/>
              </a:xfrm>
              <a:prstGeom prst="can">
                <a:avLst>
                  <a:gd name="adj" fmla="val 45561"/>
                </a:avLst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5159661" y="3758170"/>
                <a:ext cx="321813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grpSp>
          <p:nvGrpSpPr>
            <p:cNvPr id="151" name="Group 150"/>
            <p:cNvGrpSpPr/>
            <p:nvPr/>
          </p:nvGrpSpPr>
          <p:grpSpPr>
            <a:xfrm>
              <a:off x="5654708" y="3394505"/>
              <a:ext cx="384176" cy="169861"/>
              <a:chOff x="5137085" y="3743791"/>
              <a:chExt cx="384176" cy="169861"/>
            </a:xfrm>
          </p:grpSpPr>
          <p:sp>
            <p:nvSpPr>
              <p:cNvPr id="177" name="Can 176"/>
              <p:cNvSpPr/>
              <p:nvPr/>
            </p:nvSpPr>
            <p:spPr>
              <a:xfrm>
                <a:off x="5137085" y="3743791"/>
                <a:ext cx="384176" cy="169861"/>
              </a:xfrm>
              <a:prstGeom prst="can">
                <a:avLst>
                  <a:gd name="adj" fmla="val 45561"/>
                </a:avLst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5159661" y="3758170"/>
                <a:ext cx="321813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</p:grpSp>
        <p:sp>
          <p:nvSpPr>
            <p:cNvPr id="152" name="Diamond 151"/>
            <p:cNvSpPr/>
            <p:nvPr/>
          </p:nvSpPr>
          <p:spPr>
            <a:xfrm>
              <a:off x="7052717" y="3357998"/>
              <a:ext cx="1693645" cy="428190"/>
            </a:xfrm>
            <a:prstGeom prst="diamond">
              <a:avLst/>
            </a:prstGeom>
            <a:solidFill>
              <a:srgbClr val="804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167" name="Oval 166"/>
            <p:cNvSpPr/>
            <p:nvPr/>
          </p:nvSpPr>
          <p:spPr>
            <a:xfrm>
              <a:off x="7514191" y="3505946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174" name="Freeform 173"/>
            <p:cNvSpPr/>
            <p:nvPr/>
          </p:nvSpPr>
          <p:spPr>
            <a:xfrm>
              <a:off x="6819886" y="3543265"/>
              <a:ext cx="1130300" cy="317500"/>
            </a:xfrm>
            <a:custGeom>
              <a:avLst/>
              <a:gdLst>
                <a:gd name="connsiteX0" fmla="*/ 29634 w 1130300"/>
                <a:gd name="connsiteY0" fmla="*/ 0 h 317500"/>
                <a:gd name="connsiteX1" fmla="*/ 1130300 w 1130300"/>
                <a:gd name="connsiteY1" fmla="*/ 296334 h 317500"/>
                <a:gd name="connsiteX2" fmla="*/ 1049867 w 1130300"/>
                <a:gd name="connsiteY2" fmla="*/ 317500 h 317500"/>
                <a:gd name="connsiteX3" fmla="*/ 0 w 1130300"/>
                <a:gd name="connsiteY3" fmla="*/ 42334 h 317500"/>
                <a:gd name="connsiteX4" fmla="*/ 29634 w 1130300"/>
                <a:gd name="connsiteY4" fmla="*/ 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300" h="317500">
                  <a:moveTo>
                    <a:pt x="29634" y="0"/>
                  </a:moveTo>
                  <a:lnTo>
                    <a:pt x="1130300" y="296334"/>
                  </a:lnTo>
                  <a:lnTo>
                    <a:pt x="1049867" y="317500"/>
                  </a:lnTo>
                  <a:lnTo>
                    <a:pt x="0" y="42334"/>
                  </a:lnTo>
                  <a:lnTo>
                    <a:pt x="29634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175" name="Freeform 174"/>
            <p:cNvSpPr/>
            <p:nvPr/>
          </p:nvSpPr>
          <p:spPr>
            <a:xfrm>
              <a:off x="6184880" y="3494583"/>
              <a:ext cx="330203" cy="172799"/>
            </a:xfrm>
            <a:custGeom>
              <a:avLst/>
              <a:gdLst>
                <a:gd name="connsiteX0" fmla="*/ 0 w 342900"/>
                <a:gd name="connsiteY0" fmla="*/ 29633 h 148166"/>
                <a:gd name="connsiteX1" fmla="*/ 258233 w 342900"/>
                <a:gd name="connsiteY1" fmla="*/ 148166 h 148166"/>
                <a:gd name="connsiteX2" fmla="*/ 342900 w 342900"/>
                <a:gd name="connsiteY2" fmla="*/ 105833 h 148166"/>
                <a:gd name="connsiteX3" fmla="*/ 101600 w 342900"/>
                <a:gd name="connsiteY3" fmla="*/ 0 h 148166"/>
                <a:gd name="connsiteX4" fmla="*/ 0 w 342900"/>
                <a:gd name="connsiteY4" fmla="*/ 29633 h 14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0" h="148166">
                  <a:moveTo>
                    <a:pt x="0" y="29633"/>
                  </a:moveTo>
                  <a:lnTo>
                    <a:pt x="258233" y="148166"/>
                  </a:lnTo>
                  <a:lnTo>
                    <a:pt x="342900" y="105833"/>
                  </a:lnTo>
                  <a:lnTo>
                    <a:pt x="101600" y="0"/>
                  </a:lnTo>
                  <a:lnTo>
                    <a:pt x="0" y="29633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176" name="Freeform 175"/>
            <p:cNvSpPr/>
            <p:nvPr/>
          </p:nvSpPr>
          <p:spPr>
            <a:xfrm>
              <a:off x="3904691" y="3116861"/>
              <a:ext cx="3593381" cy="1673914"/>
            </a:xfrm>
            <a:custGeom>
              <a:avLst/>
              <a:gdLst>
                <a:gd name="connsiteX0" fmla="*/ 3333618 w 3593381"/>
                <a:gd name="connsiteY0" fmla="*/ 0 h 1673914"/>
                <a:gd name="connsiteX1" fmla="*/ 2886249 w 3593381"/>
                <a:gd name="connsiteY1" fmla="*/ 173163 h 1673914"/>
                <a:gd name="connsiteX2" fmla="*/ 2597624 w 3593381"/>
                <a:gd name="connsiteY2" fmla="*/ 505060 h 1673914"/>
                <a:gd name="connsiteX3" fmla="*/ 2179118 w 3593381"/>
                <a:gd name="connsiteY3" fmla="*/ 721515 h 1673914"/>
                <a:gd name="connsiteX4" fmla="*/ 1832768 w 3593381"/>
                <a:gd name="connsiteY4" fmla="*/ 836957 h 1673914"/>
                <a:gd name="connsiteX5" fmla="*/ 1370968 w 3593381"/>
                <a:gd name="connsiteY5" fmla="*/ 1010121 h 1673914"/>
                <a:gd name="connsiteX6" fmla="*/ 707131 w 3593381"/>
                <a:gd name="connsiteY6" fmla="*/ 1226575 h 1673914"/>
                <a:gd name="connsiteX7" fmla="*/ 187606 w 3593381"/>
                <a:gd name="connsiteY7" fmla="*/ 1356448 h 1673914"/>
                <a:gd name="connsiteX8" fmla="*/ 0 w 3593381"/>
                <a:gd name="connsiteY8" fmla="*/ 1471890 h 1673914"/>
                <a:gd name="connsiteX9" fmla="*/ 707131 w 3593381"/>
                <a:gd name="connsiteY9" fmla="*/ 1673914 h 1673914"/>
                <a:gd name="connsiteX10" fmla="*/ 1370968 w 3593381"/>
                <a:gd name="connsiteY10" fmla="*/ 1515181 h 1673914"/>
                <a:gd name="connsiteX11" fmla="*/ 1428693 w 3593381"/>
                <a:gd name="connsiteY11" fmla="*/ 1313157 h 1673914"/>
                <a:gd name="connsiteX12" fmla="*/ 1702887 w 3593381"/>
                <a:gd name="connsiteY12" fmla="*/ 1096702 h 1673914"/>
                <a:gd name="connsiteX13" fmla="*/ 2106962 w 3593381"/>
                <a:gd name="connsiteY13" fmla="*/ 937969 h 1673914"/>
                <a:gd name="connsiteX14" fmla="*/ 2612056 w 3593381"/>
                <a:gd name="connsiteY14" fmla="*/ 750375 h 1673914"/>
                <a:gd name="connsiteX15" fmla="*/ 2814093 w 3593381"/>
                <a:gd name="connsiteY15" fmla="*/ 577212 h 1673914"/>
                <a:gd name="connsiteX16" fmla="*/ 3088287 w 3593381"/>
                <a:gd name="connsiteY16" fmla="*/ 346327 h 1673914"/>
                <a:gd name="connsiteX17" fmla="*/ 3333618 w 3593381"/>
                <a:gd name="connsiteY17" fmla="*/ 173163 h 1673914"/>
                <a:gd name="connsiteX18" fmla="*/ 3593381 w 3593381"/>
                <a:gd name="connsiteY18" fmla="*/ 86581 h 1673914"/>
                <a:gd name="connsiteX19" fmla="*/ 3333618 w 3593381"/>
                <a:gd name="connsiteY19" fmla="*/ 0 h 167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93381" h="1673914">
                  <a:moveTo>
                    <a:pt x="3333618" y="0"/>
                  </a:moveTo>
                  <a:lnTo>
                    <a:pt x="2886249" y="173163"/>
                  </a:lnTo>
                  <a:lnTo>
                    <a:pt x="2597624" y="505060"/>
                  </a:lnTo>
                  <a:lnTo>
                    <a:pt x="2179118" y="721515"/>
                  </a:lnTo>
                  <a:lnTo>
                    <a:pt x="1832768" y="836957"/>
                  </a:lnTo>
                  <a:lnTo>
                    <a:pt x="1370968" y="1010121"/>
                  </a:lnTo>
                  <a:lnTo>
                    <a:pt x="707131" y="1226575"/>
                  </a:lnTo>
                  <a:lnTo>
                    <a:pt x="187606" y="1356448"/>
                  </a:lnTo>
                  <a:lnTo>
                    <a:pt x="0" y="1471890"/>
                  </a:lnTo>
                  <a:lnTo>
                    <a:pt x="707131" y="1673914"/>
                  </a:lnTo>
                  <a:lnTo>
                    <a:pt x="1370968" y="1515181"/>
                  </a:lnTo>
                  <a:lnTo>
                    <a:pt x="1428693" y="1313157"/>
                  </a:lnTo>
                  <a:lnTo>
                    <a:pt x="1702887" y="1096702"/>
                  </a:lnTo>
                  <a:lnTo>
                    <a:pt x="2106962" y="937969"/>
                  </a:lnTo>
                  <a:lnTo>
                    <a:pt x="2612056" y="750375"/>
                  </a:lnTo>
                  <a:lnTo>
                    <a:pt x="2814093" y="577212"/>
                  </a:lnTo>
                  <a:lnTo>
                    <a:pt x="3088287" y="346327"/>
                  </a:lnTo>
                  <a:lnTo>
                    <a:pt x="3333618" y="173163"/>
                  </a:lnTo>
                  <a:lnTo>
                    <a:pt x="3593381" y="86581"/>
                  </a:lnTo>
                  <a:lnTo>
                    <a:pt x="3333618" y="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697" name="Oval 1402"/>
            <p:cNvSpPr/>
            <p:nvPr/>
          </p:nvSpPr>
          <p:spPr>
            <a:xfrm rot="10458253">
              <a:off x="4593059" y="4258408"/>
              <a:ext cx="672881" cy="447013"/>
            </a:xfrm>
            <a:custGeom>
              <a:avLst/>
              <a:gdLst/>
              <a:ahLst/>
              <a:cxnLst/>
              <a:rect l="l" t="t" r="r" b="b"/>
              <a:pathLst>
                <a:path w="672881" h="447013">
                  <a:moveTo>
                    <a:pt x="478999" y="32214"/>
                  </a:moveTo>
                  <a:cubicBezTo>
                    <a:pt x="507509" y="52117"/>
                    <a:pt x="525143" y="79613"/>
                    <a:pt x="525143" y="109983"/>
                  </a:cubicBezTo>
                  <a:lnTo>
                    <a:pt x="521035" y="128953"/>
                  </a:lnTo>
                  <a:lnTo>
                    <a:pt x="576658" y="136793"/>
                  </a:lnTo>
                  <a:cubicBezTo>
                    <a:pt x="633204" y="153489"/>
                    <a:pt x="672881" y="192576"/>
                    <a:pt x="672881" y="238133"/>
                  </a:cubicBezTo>
                  <a:cubicBezTo>
                    <a:pt x="672881" y="298875"/>
                    <a:pt x="602345" y="348116"/>
                    <a:pt x="515334" y="348116"/>
                  </a:cubicBezTo>
                  <a:lnTo>
                    <a:pt x="495857" y="345371"/>
                  </a:lnTo>
                  <a:lnTo>
                    <a:pt x="488810" y="369738"/>
                  </a:lnTo>
                  <a:cubicBezTo>
                    <a:pt x="464893" y="409213"/>
                    <a:pt x="408902" y="436911"/>
                    <a:pt x="343644" y="436911"/>
                  </a:cubicBezTo>
                  <a:cubicBezTo>
                    <a:pt x="321891" y="436911"/>
                    <a:pt x="301168" y="433833"/>
                    <a:pt x="282319" y="428268"/>
                  </a:cubicBezTo>
                  <a:lnTo>
                    <a:pt x="261327" y="418387"/>
                  </a:lnTo>
                  <a:lnTo>
                    <a:pt x="218872" y="438370"/>
                  </a:lnTo>
                  <a:cubicBezTo>
                    <a:pt x="200023" y="443935"/>
                    <a:pt x="179300" y="447013"/>
                    <a:pt x="157547" y="447013"/>
                  </a:cubicBezTo>
                  <a:cubicBezTo>
                    <a:pt x="70536" y="447013"/>
                    <a:pt x="0" y="397772"/>
                    <a:pt x="0" y="337030"/>
                  </a:cubicBezTo>
                  <a:cubicBezTo>
                    <a:pt x="0" y="291474"/>
                    <a:pt x="39676" y="252387"/>
                    <a:pt x="96222" y="235690"/>
                  </a:cubicBezTo>
                  <a:lnTo>
                    <a:pt x="108065" y="234021"/>
                  </a:lnTo>
                  <a:lnTo>
                    <a:pt x="105024" y="223507"/>
                  </a:lnTo>
                  <a:cubicBezTo>
                    <a:pt x="105024" y="177950"/>
                    <a:pt x="144701" y="138863"/>
                    <a:pt x="201247" y="122167"/>
                  </a:cubicBezTo>
                  <a:lnTo>
                    <a:pt x="213090" y="120497"/>
                  </a:lnTo>
                  <a:lnTo>
                    <a:pt x="210049" y="109984"/>
                  </a:lnTo>
                  <a:cubicBezTo>
                    <a:pt x="210049" y="49242"/>
                    <a:pt x="280585" y="1"/>
                    <a:pt x="367596" y="0"/>
                  </a:cubicBezTo>
                  <a:cubicBezTo>
                    <a:pt x="411102" y="0"/>
                    <a:pt x="450488" y="12311"/>
                    <a:pt x="478999" y="32214"/>
                  </a:cubicBezTo>
                  <a:close/>
                </a:path>
              </a:pathLst>
            </a:custGeom>
            <a:solidFill>
              <a:srgbClr val="003100">
                <a:alpha val="7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00" name="Oval 699"/>
            <p:cNvSpPr/>
            <p:nvPr/>
          </p:nvSpPr>
          <p:spPr>
            <a:xfrm>
              <a:off x="7599672" y="3483478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01" name="Oval 700"/>
            <p:cNvSpPr/>
            <p:nvPr/>
          </p:nvSpPr>
          <p:spPr>
            <a:xfrm>
              <a:off x="7663229" y="3517559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02" name="Oval 701"/>
            <p:cNvSpPr/>
            <p:nvPr/>
          </p:nvSpPr>
          <p:spPr>
            <a:xfrm>
              <a:off x="7713231" y="3456368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03" name="Oval 702"/>
            <p:cNvSpPr/>
            <p:nvPr/>
          </p:nvSpPr>
          <p:spPr>
            <a:xfrm>
              <a:off x="7763233" y="3479928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04" name="Oval 703"/>
            <p:cNvSpPr/>
            <p:nvPr/>
          </p:nvSpPr>
          <p:spPr>
            <a:xfrm>
              <a:off x="7813235" y="3462249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05" name="Oval 704"/>
            <p:cNvSpPr/>
            <p:nvPr/>
          </p:nvSpPr>
          <p:spPr>
            <a:xfrm>
              <a:off x="7863237" y="3444570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06" name="Oval 705"/>
            <p:cNvSpPr/>
            <p:nvPr/>
          </p:nvSpPr>
          <p:spPr>
            <a:xfrm>
              <a:off x="7667747" y="3569567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07" name="Oval 706"/>
            <p:cNvSpPr/>
            <p:nvPr/>
          </p:nvSpPr>
          <p:spPr>
            <a:xfrm>
              <a:off x="7753228" y="3547099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08" name="Oval 707"/>
            <p:cNvSpPr/>
            <p:nvPr/>
          </p:nvSpPr>
          <p:spPr>
            <a:xfrm>
              <a:off x="7816785" y="3581180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09" name="Oval 708"/>
            <p:cNvSpPr/>
            <p:nvPr/>
          </p:nvSpPr>
          <p:spPr>
            <a:xfrm>
              <a:off x="7866787" y="3519989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10" name="Oval 709"/>
            <p:cNvSpPr/>
            <p:nvPr/>
          </p:nvSpPr>
          <p:spPr>
            <a:xfrm>
              <a:off x="7916789" y="3543549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11" name="Oval 710"/>
            <p:cNvSpPr/>
            <p:nvPr/>
          </p:nvSpPr>
          <p:spPr>
            <a:xfrm>
              <a:off x="7966791" y="3525870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12" name="Oval 711"/>
            <p:cNvSpPr/>
            <p:nvPr/>
          </p:nvSpPr>
          <p:spPr>
            <a:xfrm>
              <a:off x="8016793" y="3508191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13" name="Oval 712"/>
            <p:cNvSpPr/>
            <p:nvPr/>
          </p:nvSpPr>
          <p:spPr>
            <a:xfrm>
              <a:off x="7923798" y="3608398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14" name="Oval 713"/>
            <p:cNvSpPr/>
            <p:nvPr/>
          </p:nvSpPr>
          <p:spPr>
            <a:xfrm>
              <a:off x="8009279" y="3585930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15" name="Oval 714"/>
            <p:cNvSpPr/>
            <p:nvPr/>
          </p:nvSpPr>
          <p:spPr>
            <a:xfrm>
              <a:off x="8072836" y="3620011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16" name="Oval 715"/>
            <p:cNvSpPr/>
            <p:nvPr/>
          </p:nvSpPr>
          <p:spPr>
            <a:xfrm>
              <a:off x="8122838" y="3558820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17" name="Oval 716"/>
            <p:cNvSpPr/>
            <p:nvPr/>
          </p:nvSpPr>
          <p:spPr>
            <a:xfrm>
              <a:off x="8172840" y="3582380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18" name="Oval 717"/>
            <p:cNvSpPr/>
            <p:nvPr/>
          </p:nvSpPr>
          <p:spPr>
            <a:xfrm>
              <a:off x="8222842" y="3564701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19" name="Oval 718"/>
            <p:cNvSpPr/>
            <p:nvPr/>
          </p:nvSpPr>
          <p:spPr>
            <a:xfrm>
              <a:off x="8272844" y="3547022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20" name="Oval 719"/>
            <p:cNvSpPr/>
            <p:nvPr/>
          </p:nvSpPr>
          <p:spPr>
            <a:xfrm>
              <a:off x="7803230" y="3508072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21" name="Oval 720"/>
            <p:cNvSpPr/>
            <p:nvPr/>
          </p:nvSpPr>
          <p:spPr>
            <a:xfrm>
              <a:off x="7888711" y="3485604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22" name="Oval 721"/>
            <p:cNvSpPr/>
            <p:nvPr/>
          </p:nvSpPr>
          <p:spPr>
            <a:xfrm>
              <a:off x="7952268" y="3519685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23" name="Oval 722"/>
            <p:cNvSpPr/>
            <p:nvPr/>
          </p:nvSpPr>
          <p:spPr>
            <a:xfrm>
              <a:off x="8002270" y="3458494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24" name="Oval 723"/>
            <p:cNvSpPr/>
            <p:nvPr/>
          </p:nvSpPr>
          <p:spPr>
            <a:xfrm>
              <a:off x="8052272" y="3482054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25" name="Oval 724"/>
            <p:cNvSpPr/>
            <p:nvPr/>
          </p:nvSpPr>
          <p:spPr>
            <a:xfrm>
              <a:off x="8102274" y="3464375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26" name="Oval 725"/>
            <p:cNvSpPr/>
            <p:nvPr/>
          </p:nvSpPr>
          <p:spPr>
            <a:xfrm>
              <a:off x="8152276" y="3446696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27" name="Oval 726"/>
            <p:cNvSpPr/>
            <p:nvPr/>
          </p:nvSpPr>
          <p:spPr>
            <a:xfrm>
              <a:off x="7913288" y="3541304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28" name="Oval 727"/>
            <p:cNvSpPr/>
            <p:nvPr/>
          </p:nvSpPr>
          <p:spPr>
            <a:xfrm>
              <a:off x="7998769" y="3518836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29" name="Oval 728"/>
            <p:cNvSpPr/>
            <p:nvPr/>
          </p:nvSpPr>
          <p:spPr>
            <a:xfrm>
              <a:off x="8062326" y="3552917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30" name="Oval 729"/>
            <p:cNvSpPr/>
            <p:nvPr/>
          </p:nvSpPr>
          <p:spPr>
            <a:xfrm>
              <a:off x="8112328" y="3491726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31" name="Oval 730"/>
            <p:cNvSpPr/>
            <p:nvPr/>
          </p:nvSpPr>
          <p:spPr>
            <a:xfrm>
              <a:off x="8162330" y="3515286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32" name="Oval 731"/>
            <p:cNvSpPr/>
            <p:nvPr/>
          </p:nvSpPr>
          <p:spPr>
            <a:xfrm>
              <a:off x="8212332" y="3497607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33" name="Oval 732"/>
            <p:cNvSpPr/>
            <p:nvPr/>
          </p:nvSpPr>
          <p:spPr>
            <a:xfrm>
              <a:off x="8262334" y="3479928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34" name="Oval 733"/>
            <p:cNvSpPr/>
            <p:nvPr/>
          </p:nvSpPr>
          <p:spPr>
            <a:xfrm>
              <a:off x="7751054" y="3504649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35" name="Oval 734"/>
            <p:cNvSpPr/>
            <p:nvPr/>
          </p:nvSpPr>
          <p:spPr>
            <a:xfrm>
              <a:off x="7836535" y="3482181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36" name="Oval 735"/>
            <p:cNvSpPr/>
            <p:nvPr/>
          </p:nvSpPr>
          <p:spPr>
            <a:xfrm>
              <a:off x="7900092" y="3516262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37" name="Oval 736"/>
            <p:cNvSpPr/>
            <p:nvPr/>
          </p:nvSpPr>
          <p:spPr>
            <a:xfrm>
              <a:off x="7950094" y="3455071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38" name="Oval 737"/>
            <p:cNvSpPr/>
            <p:nvPr/>
          </p:nvSpPr>
          <p:spPr>
            <a:xfrm>
              <a:off x="8000096" y="3478631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39" name="Oval 738"/>
            <p:cNvSpPr/>
            <p:nvPr/>
          </p:nvSpPr>
          <p:spPr>
            <a:xfrm>
              <a:off x="8050098" y="3460952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740" name="Oval 739"/>
            <p:cNvSpPr/>
            <p:nvPr/>
          </p:nvSpPr>
          <p:spPr>
            <a:xfrm>
              <a:off x="8100100" y="3443273"/>
              <a:ext cx="100004" cy="9503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</p:grpSp>
      <p:sp>
        <p:nvSpPr>
          <p:cNvPr id="742" name="TextBox 741"/>
          <p:cNvSpPr txBox="1"/>
          <p:nvPr/>
        </p:nvSpPr>
        <p:spPr>
          <a:xfrm>
            <a:off x="9258209" y="3917033"/>
            <a:ext cx="1154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b="1" dirty="0">
                <a:effectLst>
                  <a:glow rad="127000">
                    <a:schemeClr val="bg1">
                      <a:alpha val="31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Landfill</a:t>
            </a:r>
            <a:endParaRPr kumimoji="1" lang="ja-JP" altLang="en-US" sz="1800" b="1" dirty="0">
              <a:effectLst>
                <a:glow rad="127000">
                  <a:schemeClr val="bg1">
                    <a:alpha val="31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5" name="TextBox 744"/>
          <p:cNvSpPr txBox="1"/>
          <p:nvPr/>
        </p:nvSpPr>
        <p:spPr>
          <a:xfrm>
            <a:off x="4980699" y="2982955"/>
            <a:ext cx="300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b="1" dirty="0">
                <a:effectLst>
                  <a:glow rad="127000">
                    <a:schemeClr val="bg1">
                      <a:alpha val="31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Urban development</a:t>
            </a:r>
            <a:endParaRPr kumimoji="1" lang="ja-JP" altLang="en-US" sz="1800" b="1" dirty="0">
              <a:effectLst>
                <a:glow rad="127000">
                  <a:schemeClr val="bg1">
                    <a:alpha val="31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41" name="Picture 4" descr="Image result for industrial pollution cloud and raindrop templa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830" y="13841"/>
            <a:ext cx="2303881" cy="232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8" name="Right Arrow 747"/>
          <p:cNvSpPr/>
          <p:nvPr/>
        </p:nvSpPr>
        <p:spPr>
          <a:xfrm rot="1254606">
            <a:off x="4485887" y="4460586"/>
            <a:ext cx="1390437" cy="1211972"/>
          </a:xfrm>
          <a:prstGeom prst="rightArrow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prstClr val="white"/>
                </a:solidFill>
              </a:rPr>
              <a:t>Hormones, antibiotics, nutrients</a:t>
            </a:r>
          </a:p>
        </p:txBody>
      </p:sp>
      <p:sp>
        <p:nvSpPr>
          <p:cNvPr id="744" name="TextBox 743"/>
          <p:cNvSpPr txBox="1"/>
          <p:nvPr/>
        </p:nvSpPr>
        <p:spPr>
          <a:xfrm>
            <a:off x="3557983" y="4121508"/>
            <a:ext cx="1983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00" b="1" dirty="0">
                <a:effectLst>
                  <a:glow rad="127000">
                    <a:schemeClr val="bg1">
                      <a:alpha val="31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Agriculture</a:t>
            </a:r>
            <a:endParaRPr kumimoji="1" lang="ja-JP" altLang="en-US" sz="1800" b="1" dirty="0">
              <a:effectLst>
                <a:glow rad="127000">
                  <a:schemeClr val="bg1">
                    <a:alpha val="31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9" name="Right Arrow 748"/>
          <p:cNvSpPr/>
          <p:nvPr/>
        </p:nvSpPr>
        <p:spPr>
          <a:xfrm rot="1254606">
            <a:off x="6186786" y="3375650"/>
            <a:ext cx="2049112" cy="1357862"/>
          </a:xfrm>
          <a:prstGeom prst="rightArrow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prstClr val="white"/>
                </a:solidFill>
              </a:rPr>
              <a:t>Personal care &amp; pharmaceutical products, plastic debris, ammonia, etc..</a:t>
            </a:r>
          </a:p>
        </p:txBody>
      </p:sp>
      <p:sp>
        <p:nvSpPr>
          <p:cNvPr id="743" name="TextBox 742"/>
          <p:cNvSpPr txBox="1"/>
          <p:nvPr/>
        </p:nvSpPr>
        <p:spPr>
          <a:xfrm>
            <a:off x="6980989" y="3372375"/>
            <a:ext cx="3648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b="1" dirty="0">
                <a:effectLst>
                  <a:glow rad="127000">
                    <a:schemeClr val="bg1">
                      <a:alpha val="31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Waste Water treatment plant</a:t>
            </a:r>
            <a:endParaRPr kumimoji="1" lang="ja-JP" altLang="en-US" sz="1800" b="1" dirty="0">
              <a:effectLst>
                <a:glow rad="127000">
                  <a:schemeClr val="bg1">
                    <a:alpha val="31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6" name="TextBox 745"/>
          <p:cNvSpPr txBox="1"/>
          <p:nvPr/>
        </p:nvSpPr>
        <p:spPr>
          <a:xfrm>
            <a:off x="2795204" y="4878378"/>
            <a:ext cx="228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00" b="1" dirty="0">
                <a:effectLst>
                  <a:glow rad="127000">
                    <a:schemeClr val="bg1">
                      <a:alpha val="31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 Feedlot</a:t>
            </a:r>
            <a:endParaRPr kumimoji="1" lang="ja-JP" altLang="en-US" sz="1800" b="1" dirty="0">
              <a:effectLst>
                <a:glow rad="127000">
                  <a:schemeClr val="bg1">
                    <a:alpha val="31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8" name="Left Arrow 157"/>
          <p:cNvSpPr/>
          <p:nvPr/>
        </p:nvSpPr>
        <p:spPr>
          <a:xfrm rot="1449810">
            <a:off x="8216383" y="4146405"/>
            <a:ext cx="1582064" cy="1052482"/>
          </a:xfrm>
          <a:prstGeom prst="leftArrow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Plastic debris, metals, chemicals</a:t>
            </a:r>
          </a:p>
        </p:txBody>
      </p:sp>
      <p:sp>
        <p:nvSpPr>
          <p:cNvPr id="752" name="TextBox 751"/>
          <p:cNvSpPr txBox="1"/>
          <p:nvPr/>
        </p:nvSpPr>
        <p:spPr>
          <a:xfrm>
            <a:off x="5512230" y="5309857"/>
            <a:ext cx="3064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00" b="1" dirty="0">
                <a:effectLst>
                  <a:glow rad="127000">
                    <a:schemeClr val="bg1">
                      <a:alpha val="31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Cyanobacteria &amp; harmful Algal blooms</a:t>
            </a:r>
            <a:endParaRPr kumimoji="1" lang="ja-JP" altLang="en-US" sz="1800" b="1" dirty="0">
              <a:effectLst>
                <a:glow rad="127000">
                  <a:schemeClr val="bg1">
                    <a:alpha val="31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" name="Right Arrow 746"/>
          <p:cNvSpPr/>
          <p:nvPr/>
        </p:nvSpPr>
        <p:spPr>
          <a:xfrm rot="1254606">
            <a:off x="5147022" y="3924971"/>
            <a:ext cx="1777543" cy="1222999"/>
          </a:xfrm>
          <a:prstGeom prst="rightArrow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prstClr val="white"/>
                </a:solidFill>
              </a:rPr>
              <a:t>Pesticide, fertilizer</a:t>
            </a:r>
          </a:p>
        </p:txBody>
      </p:sp>
    </p:spTree>
    <p:extLst>
      <p:ext uri="{BB962C8B-B14F-4D97-AF65-F5344CB8AC3E}">
        <p14:creationId xmlns:p14="http://schemas.microsoft.com/office/powerpoint/2010/main" val="115920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4000" r="4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1B1C259-3C6C-4FF1-9D7D-A48872DE73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720382"/>
              </p:ext>
            </p:extLst>
          </p:nvPr>
        </p:nvGraphicFramePr>
        <p:xfrm>
          <a:off x="609601" y="465667"/>
          <a:ext cx="6121401" cy="14833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33333">
                  <a:extLst>
                    <a:ext uri="{9D8B030D-6E8A-4147-A177-3AD203B41FA5}">
                      <a16:colId xmlns:a16="http://schemas.microsoft.com/office/drawing/2014/main" val="3926408584"/>
                    </a:ext>
                  </a:extLst>
                </a:gridCol>
                <a:gridCol w="2110533">
                  <a:extLst>
                    <a:ext uri="{9D8B030D-6E8A-4147-A177-3AD203B41FA5}">
                      <a16:colId xmlns:a16="http://schemas.microsoft.com/office/drawing/2014/main" val="3714383821"/>
                    </a:ext>
                  </a:extLst>
                </a:gridCol>
                <a:gridCol w="2277535">
                  <a:extLst>
                    <a:ext uri="{9D8B030D-6E8A-4147-A177-3AD203B41FA5}">
                      <a16:colId xmlns:a16="http://schemas.microsoft.com/office/drawing/2014/main" val="20855421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Pesticide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Class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Sac-San Joaquin Delta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2547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Bifenthrin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Pyrethroid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1ng/L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41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Chlorpyrifos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Organophosphate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14.7ng/L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973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Copper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Fungicide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2160-4410ng/L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6693656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2C3D00DF-F00D-4F79-A5D0-2EC885359DBC}"/>
              </a:ext>
            </a:extLst>
          </p:cNvPr>
          <p:cNvSpPr/>
          <p:nvPr/>
        </p:nvSpPr>
        <p:spPr>
          <a:xfrm>
            <a:off x="420000" y="6550223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Maps.google.com</a:t>
            </a:r>
          </a:p>
        </p:txBody>
      </p:sp>
    </p:spTree>
    <p:extLst>
      <p:ext uri="{BB962C8B-B14F-4D97-AF65-F5344CB8AC3E}">
        <p14:creationId xmlns:p14="http://schemas.microsoft.com/office/powerpoint/2010/main" val="4003990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BB2B1F0-0DD6-4744-9A46-7A344FB48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8DE30E-E899-4B89-AB27-CE78D5141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26720"/>
            <a:ext cx="10506456" cy="1919141"/>
          </a:xfrm>
        </p:spPr>
        <p:txBody>
          <a:bodyPr anchor="b">
            <a:normAutofit/>
          </a:bodyPr>
          <a:lstStyle/>
          <a:p>
            <a:r>
              <a:rPr lang="en-US" sz="6000"/>
              <a:t>Objectives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2899927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2776031"/>
            <a:ext cx="1873457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94DA4-EBFA-4C4A-8680-189BA4D90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337269"/>
            <a:ext cx="10509504" cy="290568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Determine LC50 of bifenthrin, chlorpyrifos, and copper using </a:t>
            </a:r>
            <a:r>
              <a:rPr lang="en-US" i="1" dirty="0" err="1"/>
              <a:t>Eurytemora</a:t>
            </a:r>
            <a:r>
              <a:rPr lang="en-US" i="1" dirty="0"/>
              <a:t> </a:t>
            </a:r>
            <a:r>
              <a:rPr lang="en-US" i="1" dirty="0" err="1"/>
              <a:t>affinis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i="1" dirty="0" err="1"/>
              <a:t>Pseudodiaptomus</a:t>
            </a:r>
            <a:r>
              <a:rPr lang="en-US" i="1" dirty="0"/>
              <a:t> </a:t>
            </a:r>
            <a:r>
              <a:rPr lang="en-US" i="1" dirty="0" err="1"/>
              <a:t>forbesi</a:t>
            </a:r>
            <a:r>
              <a:rPr lang="en-US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Compare sensitivity of </a:t>
            </a:r>
            <a:r>
              <a:rPr lang="en-US" i="1" dirty="0" err="1"/>
              <a:t>Eurytemora</a:t>
            </a:r>
            <a:r>
              <a:rPr lang="en-US" i="1" dirty="0"/>
              <a:t> </a:t>
            </a:r>
            <a:r>
              <a:rPr lang="en-US" i="1" dirty="0" err="1"/>
              <a:t>affinis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i="1" dirty="0" err="1"/>
              <a:t>Pseudodiaptomus</a:t>
            </a:r>
            <a:r>
              <a:rPr lang="en-US" i="1" dirty="0"/>
              <a:t> </a:t>
            </a:r>
            <a:r>
              <a:rPr lang="en-US" i="1" dirty="0" err="1"/>
              <a:t>forbesi</a:t>
            </a:r>
            <a:r>
              <a:rPr lang="en-US" dirty="0"/>
              <a:t> to bifenthrin, chlorpyrifos, and copper</a:t>
            </a:r>
          </a:p>
        </p:txBody>
      </p:sp>
    </p:spTree>
    <p:extLst>
      <p:ext uri="{BB962C8B-B14F-4D97-AF65-F5344CB8AC3E}">
        <p14:creationId xmlns:p14="http://schemas.microsoft.com/office/powerpoint/2010/main" val="3014847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654B3FA6-D876-4800-8273-B0CC5BC746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15" t="9091" r="148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B80F7E-8A7D-4BA4-B54F-CB311F090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6600" b="1" dirty="0"/>
              <a:t>LC50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0FBB9-E5F2-4ABB-9FCA-DB5872C60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4920906" cy="4021146"/>
          </a:xfrm>
        </p:spPr>
        <p:txBody>
          <a:bodyPr anchor="t">
            <a:normAutofit/>
          </a:bodyPr>
          <a:lstStyle/>
          <a:p>
            <a:r>
              <a:rPr lang="en-US" dirty="0"/>
              <a:t>The chemical concentration that causes death in 50% of the individuals in a particular test sample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Evaluated using chemical exposure test </a:t>
            </a:r>
          </a:p>
        </p:txBody>
      </p:sp>
    </p:spTree>
    <p:extLst>
      <p:ext uri="{BB962C8B-B14F-4D97-AF65-F5344CB8AC3E}">
        <p14:creationId xmlns:p14="http://schemas.microsoft.com/office/powerpoint/2010/main" val="1114350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21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0B08DE-4700-49A9-B59F-2985B766A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n-US" sz="5000"/>
              <a:t>Approach to acute toxicity testing</a:t>
            </a:r>
          </a:p>
        </p:txBody>
      </p:sp>
      <p:grpSp>
        <p:nvGrpSpPr>
          <p:cNvPr id="20" name="Group 23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21" name="Rectangle 24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7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D7833-FC14-4048-931F-B9E0C99FA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dirty="0"/>
              <a:t>Range finding test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Definitive 96hr exposure test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Generate dose-response curve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Calculate LC50 using </a:t>
            </a:r>
            <a:r>
              <a:rPr lang="en-US" dirty="0" err="1"/>
              <a:t>LC_logit</a:t>
            </a:r>
            <a:r>
              <a:rPr lang="en-US" dirty="0"/>
              <a:t> function in R software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/>
          </a:p>
          <a:p>
            <a:pPr>
              <a:buFont typeface="Wingdings" panose="05000000000000000000" pitchFamily="2" charset="2"/>
              <a:buChar char="§"/>
            </a:pP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353842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8" name="Picture 6">
            <a:extLst>
              <a:ext uri="{FF2B5EF4-FFF2-40B4-BE49-F238E27FC236}">
                <a16:creationId xmlns:a16="http://schemas.microsoft.com/office/drawing/2014/main" id="{288610A4-C487-42DB-B4AA-1E9CE8DAE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7" y="367155"/>
            <a:ext cx="259556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9" name="Picture 7">
            <a:extLst>
              <a:ext uri="{FF2B5EF4-FFF2-40B4-BE49-F238E27FC236}">
                <a16:creationId xmlns:a16="http://schemas.microsoft.com/office/drawing/2014/main" id="{93B244B7-D08D-4DBB-BC49-E9073476C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6" y="367155"/>
            <a:ext cx="2687638" cy="274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0" name="Picture 8">
            <a:extLst>
              <a:ext uri="{FF2B5EF4-FFF2-40B4-BE49-F238E27FC236}">
                <a16:creationId xmlns:a16="http://schemas.microsoft.com/office/drawing/2014/main" id="{A739568C-12D9-48CF-A34B-1C6B229F9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037" y="367155"/>
            <a:ext cx="256857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2" name="Picture 10">
            <a:extLst>
              <a:ext uri="{FF2B5EF4-FFF2-40B4-BE49-F238E27FC236}">
                <a16:creationId xmlns:a16="http://schemas.microsoft.com/office/drawing/2014/main" id="{46030047-9283-4F02-A1EF-9B10AA771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038" y="3668947"/>
            <a:ext cx="2568575" cy="273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3" name="Picture 11">
            <a:extLst>
              <a:ext uri="{FF2B5EF4-FFF2-40B4-BE49-F238E27FC236}">
                <a16:creationId xmlns:a16="http://schemas.microsoft.com/office/drawing/2014/main" id="{940514B6-ED09-4E47-820C-0F5D7CD77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7" y="3662597"/>
            <a:ext cx="2687638" cy="273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5" name="Picture 13">
            <a:extLst>
              <a:ext uri="{FF2B5EF4-FFF2-40B4-BE49-F238E27FC236}">
                <a16:creationId xmlns:a16="http://schemas.microsoft.com/office/drawing/2014/main" id="{FCFA839E-225E-4FAB-9AFA-8E306A481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3662597"/>
            <a:ext cx="2595562" cy="274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46" name="Text Box 14">
            <a:extLst>
              <a:ext uri="{FF2B5EF4-FFF2-40B4-BE49-F238E27FC236}">
                <a16:creationId xmlns:a16="http://schemas.microsoft.com/office/drawing/2014/main" id="{5240EAE6-F1CC-433A-8FDD-95D16B90D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1" y="1233487"/>
            <a:ext cx="20986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en-US" sz="28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Eurytemora </a:t>
            </a:r>
          </a:p>
          <a:p>
            <a:pPr algn="l"/>
            <a:r>
              <a:rPr lang="en-US" altLang="en-US" sz="28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affinis </a:t>
            </a:r>
          </a:p>
        </p:txBody>
      </p:sp>
      <p:sp>
        <p:nvSpPr>
          <p:cNvPr id="69647" name="Text Box 15">
            <a:extLst>
              <a:ext uri="{FF2B5EF4-FFF2-40B4-BE49-F238E27FC236}">
                <a16:creationId xmlns:a16="http://schemas.microsoft.com/office/drawing/2014/main" id="{482635BA-EE61-43BA-BBDF-716CA0A19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1" y="4151888"/>
            <a:ext cx="293765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en-US" sz="28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Pseudodiaptomus</a:t>
            </a:r>
            <a:r>
              <a:rPr lang="en-US" altLang="en-US" sz="2800" dirty="0">
                <a:solidFill>
                  <a:schemeClr val="bg2"/>
                </a:solidFill>
              </a:rPr>
              <a:t> </a:t>
            </a:r>
            <a:r>
              <a:rPr lang="en-US" altLang="en-US" sz="28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forbesi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9F66E9-3840-4B02-8B10-70706FEF2ABD}"/>
              </a:ext>
            </a:extLst>
          </p:cNvPr>
          <p:cNvSpPr txBox="1"/>
          <p:nvPr/>
        </p:nvSpPr>
        <p:spPr>
          <a:xfrm>
            <a:off x="5639937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FADD31-0027-41AA-B14F-951BF5DD80D2}"/>
              </a:ext>
            </a:extLst>
          </p:cNvPr>
          <p:cNvSpPr txBox="1"/>
          <p:nvPr/>
        </p:nvSpPr>
        <p:spPr>
          <a:xfrm>
            <a:off x="3684896" y="3195403"/>
            <a:ext cx="780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           nauplius	                             juvenile                                     adult</a:t>
            </a:r>
          </a:p>
        </p:txBody>
      </p:sp>
    </p:spTree>
    <p:extLst>
      <p:ext uri="{BB962C8B-B14F-4D97-AF65-F5344CB8AC3E}">
        <p14:creationId xmlns:p14="http://schemas.microsoft.com/office/powerpoint/2010/main" val="1348029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18CB6040-891F-43F3-BAE0-1F7B435A1E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89154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3200" dirty="0">
                <a:solidFill>
                  <a:schemeClr val="bg2"/>
                </a:solidFill>
              </a:rPr>
              <a:t>Test Conditions Used for </a:t>
            </a:r>
            <a:r>
              <a:rPr lang="en-US" altLang="en-US" sz="3200" i="1" dirty="0">
                <a:solidFill>
                  <a:schemeClr val="bg2"/>
                </a:solidFill>
              </a:rPr>
              <a:t>E. affinis and P. forbesi</a:t>
            </a:r>
          </a:p>
        </p:txBody>
      </p:sp>
      <p:graphicFrame>
        <p:nvGraphicFramePr>
          <p:cNvPr id="52305" name="Group 81">
            <a:extLst>
              <a:ext uri="{FF2B5EF4-FFF2-40B4-BE49-F238E27FC236}">
                <a16:creationId xmlns:a16="http://schemas.microsoft.com/office/drawing/2014/main" id="{DFD87EA3-FCCA-4C7E-A01A-93EB78B509A5}"/>
              </a:ext>
            </a:extLst>
          </p:cNvPr>
          <p:cNvGraphicFramePr>
            <a:graphicFrameLocks noGrp="1"/>
          </p:cNvGraphicFramePr>
          <p:nvPr>
            <p:ph type="clipArt" sz="half" idx="1"/>
          </p:nvPr>
        </p:nvGraphicFramePr>
        <p:xfrm>
          <a:off x="6477000" y="1143000"/>
          <a:ext cx="4038600" cy="5430843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7027306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999874619"/>
                    </a:ext>
                  </a:extLst>
                </a:gridCol>
              </a:tblGrid>
              <a:tr h="4524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aramond" panose="02020404030301010803" pitchFamily="18" charset="0"/>
                          <a:ea typeface="宋体" panose="02010600030101010101" pitchFamily="2" charset="-122"/>
                        </a:rPr>
                        <a:t>Temperature (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aramond" panose="02020404030301010803" pitchFamily="18" charset="0"/>
                        </a:rPr>
                        <a:t>ºC 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aramond" panose="02020404030301010803" pitchFamily="18" charset="0"/>
                        </a:rPr>
                        <a:t>20±0.1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6589998"/>
                  </a:ext>
                </a:extLst>
              </a:tr>
              <a:tr h="4524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aramond" panose="02020404030301010803" pitchFamily="18" charset="0"/>
                        </a:rPr>
                        <a:t>Salinity (ppt)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aramond" panose="02020404030301010803" pitchFamily="18" charset="0"/>
                        </a:rPr>
                        <a:t>1-2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149083"/>
                  </a:ext>
                </a:extLst>
              </a:tr>
              <a:tr h="4524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aramond" panose="02020404030301010803" pitchFamily="18" charset="0"/>
                        </a:rPr>
                        <a:t>pH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aramond" panose="02020404030301010803" pitchFamily="18" charset="0"/>
                        </a:rPr>
                        <a:t>8.0±0.1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4621325"/>
                  </a:ext>
                </a:extLst>
              </a:tr>
              <a:tr h="4524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aramond" panose="02020404030301010803" pitchFamily="18" charset="0"/>
                        </a:rPr>
                        <a:t>Acceptability in control survival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aramond" panose="02020404030301010803" pitchFamily="18" charset="0"/>
                        </a:rPr>
                        <a:t>&gt;70%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258041"/>
                  </a:ext>
                </a:extLst>
              </a:tr>
              <a:tr h="4524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aramond" panose="02020404030301010803" pitchFamily="18" charset="0"/>
                        </a:rPr>
                        <a:t>Size of test beaker (mL)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aramond" panose="02020404030301010803" pitchFamily="18" charset="0"/>
                        </a:rPr>
                        <a:t>600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1100518"/>
                  </a:ext>
                </a:extLst>
              </a:tr>
              <a:tr h="4524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aramond" panose="02020404030301010803" pitchFamily="18" charset="0"/>
                        </a:rPr>
                        <a:t>Volume of test solution (mL)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aramond" panose="02020404030301010803" pitchFamily="18" charset="0"/>
                        </a:rPr>
                        <a:t>500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2783770"/>
                  </a:ext>
                </a:extLst>
              </a:tr>
              <a:tr h="45402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aramond" panose="02020404030301010803" pitchFamily="18" charset="0"/>
                        </a:rPr>
                        <a:t>Life stage of copepods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aramond" panose="02020404030301010803" pitchFamily="18" charset="0"/>
                        </a:rPr>
                        <a:t>Juvenile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2174562"/>
                  </a:ext>
                </a:extLst>
              </a:tr>
              <a:tr h="4524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aramond" panose="02020404030301010803" pitchFamily="18" charset="0"/>
                        </a:rPr>
                        <a:t># of copepods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aramond" panose="02020404030301010803" pitchFamily="18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4403458"/>
                  </a:ext>
                </a:extLst>
              </a:tr>
              <a:tr h="4524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aramond" panose="02020404030301010803" pitchFamily="18" charset="0"/>
                        </a:rPr>
                        <a:t># of replicates per concentration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aramond" panose="02020404030301010803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7168235"/>
                  </a:ext>
                </a:extLst>
              </a:tr>
              <a:tr h="4524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aramond" panose="02020404030301010803" pitchFamily="18" charset="0"/>
                        </a:rPr>
                        <a:t># of concentrations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aramond" panose="02020404030301010803" pitchFamily="18" charset="0"/>
                        </a:rPr>
                        <a:t>6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3015259"/>
                  </a:ext>
                </a:extLst>
              </a:tr>
              <a:tr h="4524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aramond" panose="02020404030301010803" pitchFamily="18" charset="0"/>
                        </a:rPr>
                        <a:t>Feeding regime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aramond" panose="02020404030301010803" pitchFamily="18" charset="0"/>
                        </a:rPr>
                        <a:t>Daily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4378141"/>
                  </a:ext>
                </a:extLst>
              </a:tr>
              <a:tr h="4524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aramond" panose="02020404030301010803" pitchFamily="18" charset="0"/>
                        </a:rPr>
                        <a:t>Static-renewal test Duration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aramond" panose="02020404030301010803" pitchFamily="18" charset="0"/>
                        </a:rPr>
                        <a:t>24-96 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3139372"/>
                  </a:ext>
                </a:extLst>
              </a:tr>
            </a:tbl>
          </a:graphicData>
        </a:graphic>
      </p:graphicFrame>
      <p:pic>
        <p:nvPicPr>
          <p:cNvPr id="52286" name="Picture 62">
            <a:extLst>
              <a:ext uri="{FF2B5EF4-FFF2-40B4-BE49-F238E27FC236}">
                <a16:creationId xmlns:a16="http://schemas.microsoft.com/office/drawing/2014/main" id="{8ACB8A9E-9FD4-44B0-9D96-0F690D3F2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1"/>
            <a:ext cx="4872038" cy="365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310" name="Picture 86">
            <a:extLst>
              <a:ext uri="{FF2B5EF4-FFF2-40B4-BE49-F238E27FC236}">
                <a16:creationId xmlns:a16="http://schemas.microsoft.com/office/drawing/2014/main" id="{8FB1B2A4-139D-47D4-8B08-2371C19FC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876800"/>
            <a:ext cx="220345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629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527</Words>
  <Application>Microsoft Office PowerPoint</Application>
  <PresentationFormat>Widescreen</PresentationFormat>
  <Paragraphs>124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Garamond</vt:lpstr>
      <vt:lpstr>Wingdings</vt:lpstr>
      <vt:lpstr>Office Theme</vt:lpstr>
      <vt:lpstr>Office Theme</vt:lpstr>
      <vt:lpstr>Stream</vt:lpstr>
      <vt:lpstr>Sensitivity of Eurytemora affinis and Pseudodiaptomus forbesi to bifenthrin, chlorpyrifos, and copper</vt:lpstr>
      <vt:lpstr>Eurytemora affinis and Pseudodiaptomus forbesi </vt:lpstr>
      <vt:lpstr>PowerPoint Presentation</vt:lpstr>
      <vt:lpstr>PowerPoint Presentation</vt:lpstr>
      <vt:lpstr>Objectives</vt:lpstr>
      <vt:lpstr>LC50</vt:lpstr>
      <vt:lpstr>Approach to acute toxicity testing</vt:lpstr>
      <vt:lpstr>PowerPoint Presentation</vt:lpstr>
      <vt:lpstr>Test Conditions Used for E. affinis and P. forbesi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Going forward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Sensitivity of Eurytemora affinis and Pseudodiaptomus forbesi to bifenthrin, chlorpyrifos, and copper</dc:title>
  <dc:creator>Yafen Zhen</dc:creator>
  <cp:lastModifiedBy>Yafen Zhen</cp:lastModifiedBy>
  <cp:revision>21</cp:revision>
  <dcterms:created xsi:type="dcterms:W3CDTF">2020-07-31T04:06:23Z</dcterms:created>
  <dcterms:modified xsi:type="dcterms:W3CDTF">2020-09-08T06:16:25Z</dcterms:modified>
</cp:coreProperties>
</file>